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80" r:id="rId2"/>
    <p:sldId id="381" r:id="rId3"/>
    <p:sldId id="382" r:id="rId4"/>
    <p:sldId id="392" r:id="rId5"/>
    <p:sldId id="383" r:id="rId6"/>
    <p:sldId id="393" r:id="rId7"/>
    <p:sldId id="394" r:id="rId8"/>
    <p:sldId id="384" r:id="rId9"/>
    <p:sldId id="385" r:id="rId10"/>
    <p:sldId id="386" r:id="rId11"/>
    <p:sldId id="387" r:id="rId12"/>
    <p:sldId id="388" r:id="rId13"/>
    <p:sldId id="389" r:id="rId14"/>
    <p:sldId id="39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923"/>
    <a:srgbClr val="007A7D"/>
    <a:srgbClr val="C2C923"/>
    <a:srgbClr val="42AFB6"/>
    <a:srgbClr val="CB1B4A"/>
    <a:srgbClr val="085E2B"/>
    <a:srgbClr val="0B602D"/>
    <a:srgbClr val="0A5F2C"/>
    <a:srgbClr val="FCB414"/>
    <a:srgbClr val="282F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137" autoAdjust="0"/>
    <p:restoredTop sz="94669" autoAdjust="0"/>
  </p:normalViewPr>
  <p:slideViewPr>
    <p:cSldViewPr snapToGrid="0">
      <p:cViewPr varScale="1">
        <p:scale>
          <a:sx n="84" d="100"/>
          <a:sy n="84" d="100"/>
        </p:scale>
        <p:origin x="101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A0BF8-6686-4F02-AB36-9614142B36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B406FE-1165-421C-8D35-96F0CFEA6D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7B22AA-13F6-430C-B5C3-3ED6A1325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21/03/2023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FB799C-1B8A-42C0-AD53-6DBEF2EC7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8C035E-958A-44D5-9920-E77375E90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2749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E3A36-A7B5-4AED-90CE-DAABE341C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6DD818-2AC6-4AD8-ADB0-757AE6DE1F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B561BE-2670-413D-B85D-350DC6A08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21/03/2023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7469BC-9B02-4F1D-9332-C52CAA6CD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F37A4D-841D-4B35-BD23-CCB82FC1C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3148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4028CB-78B2-414A-9948-C32EA4A46C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2AA2E1-9030-407F-A8FB-98BCFFFDF7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722082-BED4-46DC-B1C0-9696140EF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21/03/2023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485038-E165-45A4-8C75-C8A3CA817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9D7943-C606-446E-B743-3AB1AE587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9305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28C7A-67F3-4CAD-9852-569FF656A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E717F-25DD-4AF6-8E4C-C3F0B72587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B9BF79-C6C8-4A28-B317-36AB52011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21/03/2023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52C1D1-F1BF-42DD-A7C6-2ED272DF8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5916BF-016F-4056-985B-466516E68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5158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FAECB-6827-4D91-8EB5-800DD8EA2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CEBD6D-8344-4937-9A0D-E2DBE531B3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598055-7F4B-4E57-92A1-C43CE07ED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21/03/2023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C8293C-337A-46B9-801C-405BA28F9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FE3A87-6EF6-4E32-958D-D3BDE968E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6121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C1E4F-8411-4152-A040-45E4E38D4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93C882-D441-40BC-AAB7-FB3EF79F6F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0FF742-A50B-4EB6-86AE-E67F120A5B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CB9172-F4DE-4657-A074-EF8778EE7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21/03/2023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507DBE-C8F7-423C-9124-EE7B3D22E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81AC0B-71D5-43A5-AD86-9668B4D92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3001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204D3-549C-4770-B620-7E3D4678A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306D22-9474-474E-A4DD-36D304E576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9ED9F3-E75B-4CB6-9C20-44656AF015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AB8604-4E78-4EF6-AF81-B832751C75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C7266C-4F95-4B63-B8A4-5D430A6FCB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A605C0-AC58-49C3-BFDA-E7ADCFC7B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21/03/2023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CDB99B-8E2F-47DA-B6C3-50842D8C3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0ACA83-753D-4AEE-B568-755DCF5ED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2662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38EDC-8D44-427B-90E0-FBD0FBAC9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AE544B-A36F-473A-86AF-50F024291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21/03/2023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6F2748-531A-4318-A370-27EDE490E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AD6E57-F20B-43D2-A268-2449E7D4A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8752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EC2F6E-BB8D-4A07-B873-A379FEAE4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21/03/2023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C64672-2E28-45BB-AB1E-9CA10E908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3CCF35-5028-4E4D-8F6E-2E2DF0FB4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6410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0471D-7A64-4A50-B9A6-0F3A78088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6427B1-871E-4C56-AF97-3F78ADBFA9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F52702-EC0A-4FBA-9939-DCF10E412D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EDDBB8-93FE-4585-A97D-0E391EE24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21/03/2023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B77A2A-D97D-4B06-A029-77A3A88DA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F4E011-48A8-486A-BF53-E7C085173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0896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A2B76-0D50-4AE7-8E70-B69B2F112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700288-1A1C-45A8-B99A-68E661D708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D19D42-4449-4938-BE9F-F8A026382E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5CB693-3AD5-4FB5-9BD7-DDA6EA895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/>
              <a:t>21/03/2023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28CAAB-378F-4646-836D-6723AF226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8A5F22-2F00-4B7E-95E3-D4E37EE6F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39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73493B-E27E-4DC0-A41A-7E254FDDD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619A8B-408B-4DCB-AC39-AC640BF856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A87CC5-FBB1-4FE5-893F-7BD071C75E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1375A-C223-44C8-917C-F7C3A1BCD50F}" type="datetimeFigureOut">
              <a:rPr lang="en-GB" smtClean="0"/>
              <a:t>21/03/2023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8E1BCB-E2F2-4D1B-BCFC-521169C8EA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11173B-B48E-4DCF-8715-5805390549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3841B-0DB4-4C99-B5E5-79625F01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411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32A87A5-E4E3-44E1-9D13-7D1E6DBE443C}"/>
              </a:ext>
            </a:extLst>
          </p:cNvPr>
          <p:cNvSpPr txBox="1"/>
          <p:nvPr/>
        </p:nvSpPr>
        <p:spPr>
          <a:xfrm>
            <a:off x="1302711" y="513561"/>
            <a:ext cx="813400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5000" b="1" dirty="0">
                <a:solidFill>
                  <a:srgbClr val="085E2B"/>
                </a:solidFill>
                <a:ea typeface="Noto Sans" panose="020B0502040504020204" pitchFamily="34"/>
                <a:cs typeface="Noto Sans" panose="020B0502040504020204" pitchFamily="34"/>
              </a:rPr>
              <a:t>P</a:t>
            </a:r>
            <a:r>
              <a:rPr lang="pl-PL" sz="5000" b="1" dirty="0">
                <a:solidFill>
                  <a:srgbClr val="085E2B"/>
                </a:solidFill>
                <a:ea typeface="Noto Sans" panose="020B0502040504020204" pitchFamily="34"/>
                <a:cs typeface="Noto Sans" panose="020B0502040504020204" pitchFamily="34"/>
              </a:rPr>
              <a:t>LAN RÓWNOŚCI PŁCI</a:t>
            </a:r>
            <a:endParaRPr lang="en-GB" sz="5000" b="1" dirty="0">
              <a:solidFill>
                <a:srgbClr val="085E2B"/>
              </a:solidFill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6C98181-530C-461D-BF7E-12B47EBF9841}"/>
              </a:ext>
            </a:extLst>
          </p:cNvPr>
          <p:cNvSpPr txBox="1"/>
          <p:nvPr/>
        </p:nvSpPr>
        <p:spPr>
          <a:xfrm>
            <a:off x="8313497" y="905516"/>
            <a:ext cx="2710667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Open Sans" panose="020B0606030504020204" pitchFamily="34" charset="0"/>
              </a:rPr>
              <a:t>Badanie z zakresu równego traktowania i atmosfery w miejscu pracy i nauki</a:t>
            </a:r>
            <a:endParaRPr kumimoji="0" lang="en-GB" sz="1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A0FE1C4-6C59-4C34-AF34-221D62413EBD}"/>
              </a:ext>
            </a:extLst>
          </p:cNvPr>
          <p:cNvSpPr txBox="1"/>
          <p:nvPr/>
        </p:nvSpPr>
        <p:spPr>
          <a:xfrm>
            <a:off x="8313497" y="2013366"/>
            <a:ext cx="27426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pl-PL" sz="1600" b="1" dirty="0">
                <a:ea typeface="Noto Sans" panose="020B0502040504020204" pitchFamily="34"/>
                <a:cs typeface="Noto Sans" panose="020B0502040504020204" pitchFamily="34"/>
              </a:rPr>
              <a:t>Skrócony raport z badania 2022</a:t>
            </a:r>
            <a:endParaRPr lang="en-GB" sz="1600" b="1" dirty="0"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F87B932-1E1F-4E61-AAC9-EE61C48563FC}"/>
              </a:ext>
            </a:extLst>
          </p:cNvPr>
          <p:cNvSpPr/>
          <p:nvPr/>
        </p:nvSpPr>
        <p:spPr>
          <a:xfrm>
            <a:off x="8361514" y="1794106"/>
            <a:ext cx="2747695" cy="115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21505B1A-2A02-445F-B75B-A67AE0BB04E9}"/>
              </a:ext>
            </a:extLst>
          </p:cNvPr>
          <p:cNvSpPr/>
          <p:nvPr/>
        </p:nvSpPr>
        <p:spPr>
          <a:xfrm>
            <a:off x="11512283" y="243039"/>
            <a:ext cx="451117" cy="45111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pl-PL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1</a:t>
            </a:r>
            <a:endParaRPr lang="en-GB" dirty="0"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195" y="1553297"/>
            <a:ext cx="4619625" cy="1276350"/>
          </a:xfrm>
          <a:prstGeom prst="rect">
            <a:avLst/>
          </a:prstGeom>
        </p:spPr>
      </p:pic>
      <p:pic>
        <p:nvPicPr>
          <p:cNvPr id="15" name="Obraz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9527" y="3152667"/>
            <a:ext cx="5870821" cy="3459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7713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6875" y="289507"/>
            <a:ext cx="8858250" cy="1333500"/>
          </a:xfrm>
          <a:prstGeom prst="rect">
            <a:avLst/>
          </a:prstGeom>
        </p:spPr>
      </p:pic>
      <p:sp>
        <p:nvSpPr>
          <p:cNvPr id="6" name="Oval 19">
            <a:extLst>
              <a:ext uri="{FF2B5EF4-FFF2-40B4-BE49-F238E27FC236}">
                <a16:creationId xmlns:a16="http://schemas.microsoft.com/office/drawing/2014/main" id="{21505B1A-2A02-445F-B75B-A67AE0BB04E9}"/>
              </a:ext>
            </a:extLst>
          </p:cNvPr>
          <p:cNvSpPr/>
          <p:nvPr/>
        </p:nvSpPr>
        <p:spPr>
          <a:xfrm>
            <a:off x="11512283" y="243039"/>
            <a:ext cx="451117" cy="45111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pl-PL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10</a:t>
            </a:r>
            <a:endParaRPr lang="en-GB" dirty="0"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0" name="Rectangle 52">
            <a:extLst>
              <a:ext uri="{FF2B5EF4-FFF2-40B4-BE49-F238E27FC236}">
                <a16:creationId xmlns:a16="http://schemas.microsoft.com/office/drawing/2014/main" id="{80F59EE4-1FAD-424C-AF4C-C01F9BD8B9FB}"/>
              </a:ext>
            </a:extLst>
          </p:cNvPr>
          <p:cNvSpPr/>
          <p:nvPr/>
        </p:nvSpPr>
        <p:spPr>
          <a:xfrm>
            <a:off x="5839935" y="5706488"/>
            <a:ext cx="4673600" cy="60868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Block Arc 7">
            <a:extLst>
              <a:ext uri="{FF2B5EF4-FFF2-40B4-BE49-F238E27FC236}">
                <a16:creationId xmlns:a16="http://schemas.microsoft.com/office/drawing/2014/main" id="{5348BD9B-8CA7-47F3-A916-39301924577E}"/>
              </a:ext>
            </a:extLst>
          </p:cNvPr>
          <p:cNvSpPr/>
          <p:nvPr/>
        </p:nvSpPr>
        <p:spPr>
          <a:xfrm rot="15300000" flipH="1">
            <a:off x="3955147" y="2039398"/>
            <a:ext cx="4281705" cy="4281705"/>
          </a:xfrm>
          <a:prstGeom prst="blockArc">
            <a:avLst>
              <a:gd name="adj1" fmla="val 9123518"/>
              <a:gd name="adj2" fmla="val 21023171"/>
              <a:gd name="adj3" fmla="val 14424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2" name="Arrow: Circular 6">
            <a:extLst>
              <a:ext uri="{FF2B5EF4-FFF2-40B4-BE49-F238E27FC236}">
                <a16:creationId xmlns:a16="http://schemas.microsoft.com/office/drawing/2014/main" id="{B3CC4F49-603B-43BE-9F28-FB3E297ABE62}"/>
              </a:ext>
            </a:extLst>
          </p:cNvPr>
          <p:cNvSpPr/>
          <p:nvPr/>
        </p:nvSpPr>
        <p:spPr>
          <a:xfrm rot="5232764" flipH="1">
            <a:off x="3654588" y="1738839"/>
            <a:ext cx="4882826" cy="4882826"/>
          </a:xfrm>
          <a:prstGeom prst="circularArrow">
            <a:avLst>
              <a:gd name="adj1" fmla="val 12500"/>
              <a:gd name="adj2" fmla="val 1097609"/>
              <a:gd name="adj3" fmla="val 20457681"/>
              <a:gd name="adj4" fmla="val 10800000"/>
              <a:gd name="adj5" fmla="val 125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3" name="Right Triangle 11">
            <a:extLst>
              <a:ext uri="{FF2B5EF4-FFF2-40B4-BE49-F238E27FC236}">
                <a16:creationId xmlns:a16="http://schemas.microsoft.com/office/drawing/2014/main" id="{0C3D4773-E057-4325-8B1D-C277308E2CA9}"/>
              </a:ext>
            </a:extLst>
          </p:cNvPr>
          <p:cNvSpPr/>
          <p:nvPr/>
        </p:nvSpPr>
        <p:spPr>
          <a:xfrm rot="13500000">
            <a:off x="9951721" y="5556170"/>
            <a:ext cx="909320" cy="90932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83">
            <a:extLst>
              <a:ext uri="{FF2B5EF4-FFF2-40B4-BE49-F238E27FC236}">
                <a16:creationId xmlns:a16="http://schemas.microsoft.com/office/drawing/2014/main" id="{01268DCA-023F-40F7-AA97-C5A132AD0BFC}"/>
              </a:ext>
            </a:extLst>
          </p:cNvPr>
          <p:cNvSpPr txBox="1"/>
          <p:nvPr/>
        </p:nvSpPr>
        <p:spPr>
          <a:xfrm>
            <a:off x="754157" y="2774935"/>
            <a:ext cx="25335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pl-PL" sz="1500" dirty="0">
                <a:latin typeface="Open Sans" panose="020B0606030504020204" pitchFamily="34" charset="0"/>
              </a:rPr>
              <a:t>8 z 59 wszystkich interwencji zakończyło się </a:t>
            </a:r>
            <a:r>
              <a:rPr lang="pl-PL" sz="1500" b="1" dirty="0">
                <a:solidFill>
                  <a:srgbClr val="CB1B4A"/>
                </a:solidFill>
                <a:latin typeface="Open Sans" panose="020B0606030504020204" pitchFamily="34" charset="0"/>
              </a:rPr>
              <a:t>pozytywnym</a:t>
            </a:r>
            <a:r>
              <a:rPr lang="pl-PL" sz="1500" dirty="0">
                <a:solidFill>
                  <a:srgbClr val="CB1B4A"/>
                </a:solidFill>
                <a:latin typeface="Open Sans" panose="020B0606030504020204" pitchFamily="34" charset="0"/>
              </a:rPr>
              <a:t> </a:t>
            </a:r>
            <a:r>
              <a:rPr lang="pl-PL" sz="1500" dirty="0">
                <a:latin typeface="Open Sans" panose="020B0606030504020204" pitchFamily="34" charset="0"/>
              </a:rPr>
              <a:t>rozwiązaniem sprawy</a:t>
            </a:r>
            <a:endParaRPr kumimoji="0" lang="en-GB" sz="1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48" name="TextBox 84">
            <a:extLst>
              <a:ext uri="{FF2B5EF4-FFF2-40B4-BE49-F238E27FC236}">
                <a16:creationId xmlns:a16="http://schemas.microsoft.com/office/drawing/2014/main" id="{59358F6F-5E1E-4731-9FF8-EEAFA716A6F4}"/>
              </a:ext>
            </a:extLst>
          </p:cNvPr>
          <p:cNvSpPr txBox="1"/>
          <p:nvPr/>
        </p:nvSpPr>
        <p:spPr>
          <a:xfrm>
            <a:off x="754157" y="2335847"/>
            <a:ext cx="198851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defRPr/>
            </a:pPr>
            <a:r>
              <a:rPr lang="pl-PL" sz="2500" b="1" dirty="0">
                <a:solidFill>
                  <a:srgbClr val="CB1B4A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14 %</a:t>
            </a:r>
            <a:endParaRPr kumimoji="0" lang="en-GB" sz="2500" b="1" i="0" u="none" strike="noStrike" kern="1200" cap="none" spc="0" normalizeH="0" baseline="0" noProof="0" dirty="0">
              <a:ln>
                <a:noFill/>
              </a:ln>
              <a:solidFill>
                <a:srgbClr val="CB1B4A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49" name="TextBox 85">
            <a:extLst>
              <a:ext uri="{FF2B5EF4-FFF2-40B4-BE49-F238E27FC236}">
                <a16:creationId xmlns:a16="http://schemas.microsoft.com/office/drawing/2014/main" id="{15FB8C84-6348-4823-8F89-528B734197B1}"/>
              </a:ext>
            </a:extLst>
          </p:cNvPr>
          <p:cNvSpPr txBox="1"/>
          <p:nvPr/>
        </p:nvSpPr>
        <p:spPr>
          <a:xfrm>
            <a:off x="754157" y="4362435"/>
            <a:ext cx="2533505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defRPr/>
            </a:pPr>
            <a:r>
              <a:rPr lang="en-GB" sz="1600" dirty="0"/>
              <a:t>w 13 </a:t>
            </a:r>
            <a:r>
              <a:rPr lang="en-GB" sz="1600" dirty="0" err="1"/>
              <a:t>przypadkach</a:t>
            </a:r>
            <a:r>
              <a:rPr lang="en-GB" sz="1600" dirty="0"/>
              <a:t> </a:t>
            </a:r>
            <a:r>
              <a:rPr lang="en-GB" sz="1600" dirty="0" err="1"/>
              <a:t>pomimo</a:t>
            </a:r>
            <a:r>
              <a:rPr lang="en-GB" sz="1600" dirty="0"/>
              <a:t> </a:t>
            </a:r>
            <a:r>
              <a:rPr lang="en-GB" sz="1600" dirty="0" err="1"/>
              <a:t>przyjęcia</a:t>
            </a:r>
            <a:r>
              <a:rPr lang="en-GB" sz="1600" dirty="0"/>
              <a:t> </a:t>
            </a:r>
            <a:r>
              <a:rPr lang="en-GB" sz="1600" dirty="0" err="1"/>
              <a:t>zgłoszenia</a:t>
            </a:r>
            <a:r>
              <a:rPr lang="en-GB" sz="1600" dirty="0"/>
              <a:t> </a:t>
            </a:r>
            <a:r>
              <a:rPr lang="en-GB" sz="1500" b="1" dirty="0" err="1">
                <a:solidFill>
                  <a:srgbClr val="CB1B4A"/>
                </a:solidFill>
                <a:latin typeface="Open Sans" panose="020B0606030504020204" pitchFamily="34" charset="0"/>
              </a:rPr>
              <a:t>nie</a:t>
            </a:r>
            <a:r>
              <a:rPr lang="en-GB" sz="1500" b="1" dirty="0">
                <a:solidFill>
                  <a:srgbClr val="CB1B4A"/>
                </a:solidFill>
                <a:latin typeface="Open Sans" panose="020B0606030504020204" pitchFamily="34" charset="0"/>
              </a:rPr>
              <a:t> </a:t>
            </a:r>
            <a:r>
              <a:rPr lang="en-GB" sz="1500" b="1" dirty="0" err="1">
                <a:solidFill>
                  <a:srgbClr val="CB1B4A"/>
                </a:solidFill>
                <a:latin typeface="Open Sans" panose="020B0606030504020204" pitchFamily="34" charset="0"/>
              </a:rPr>
              <a:t>zdołano</a:t>
            </a:r>
            <a:r>
              <a:rPr lang="en-GB" sz="1500" b="1" dirty="0">
                <a:solidFill>
                  <a:srgbClr val="CB1B4A"/>
                </a:solidFill>
                <a:latin typeface="Open Sans" panose="020B0606030504020204" pitchFamily="34" charset="0"/>
              </a:rPr>
              <a:t> </a:t>
            </a:r>
            <a:r>
              <a:rPr lang="en-GB" sz="1500" b="1" dirty="0" err="1">
                <a:solidFill>
                  <a:srgbClr val="CB1B4A"/>
                </a:solidFill>
                <a:latin typeface="Open Sans" panose="020B0606030504020204" pitchFamily="34" charset="0"/>
              </a:rPr>
              <a:t>rozwiązać</a:t>
            </a:r>
            <a:r>
              <a:rPr lang="en-GB" sz="1500" b="1" dirty="0">
                <a:solidFill>
                  <a:srgbClr val="CB1B4A"/>
                </a:solidFill>
                <a:latin typeface="Open Sans" panose="020B0606030504020204" pitchFamily="34" charset="0"/>
              </a:rPr>
              <a:t> </a:t>
            </a:r>
            <a:r>
              <a:rPr lang="en-GB" sz="1500" b="1" dirty="0" err="1">
                <a:solidFill>
                  <a:srgbClr val="CB1B4A"/>
                </a:solidFill>
                <a:latin typeface="Open Sans" panose="020B0606030504020204" pitchFamily="34" charset="0"/>
              </a:rPr>
              <a:t>sprawy</a:t>
            </a:r>
            <a:endParaRPr lang="en-GB" sz="1500" b="1" dirty="0">
              <a:solidFill>
                <a:srgbClr val="CB1B4A"/>
              </a:solidFill>
              <a:latin typeface="Open Sans" panose="020B0606030504020204" pitchFamily="34" charset="0"/>
            </a:endParaRPr>
          </a:p>
        </p:txBody>
      </p:sp>
      <p:sp>
        <p:nvSpPr>
          <p:cNvPr id="50" name="TextBox 89">
            <a:extLst>
              <a:ext uri="{FF2B5EF4-FFF2-40B4-BE49-F238E27FC236}">
                <a16:creationId xmlns:a16="http://schemas.microsoft.com/office/drawing/2014/main" id="{4BB434A4-CF0F-427D-9A0A-C136B551BC24}"/>
              </a:ext>
            </a:extLst>
          </p:cNvPr>
          <p:cNvSpPr txBox="1"/>
          <p:nvPr/>
        </p:nvSpPr>
        <p:spPr>
          <a:xfrm>
            <a:off x="754157" y="3923347"/>
            <a:ext cx="198851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defRPr/>
            </a:pPr>
            <a:r>
              <a:rPr lang="pl-PL" sz="2500" b="1" dirty="0">
                <a:solidFill>
                  <a:srgbClr val="42AFB6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22 %</a:t>
            </a:r>
            <a:endParaRPr lang="en-GB" sz="2500" b="1" dirty="0">
              <a:solidFill>
                <a:srgbClr val="42AFB6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51" name="TextBox 90">
            <a:extLst>
              <a:ext uri="{FF2B5EF4-FFF2-40B4-BE49-F238E27FC236}">
                <a16:creationId xmlns:a16="http://schemas.microsoft.com/office/drawing/2014/main" id="{492C39A2-1B6B-4866-9469-05E68261DC5F}"/>
              </a:ext>
            </a:extLst>
          </p:cNvPr>
          <p:cNvSpPr txBox="1"/>
          <p:nvPr/>
        </p:nvSpPr>
        <p:spPr>
          <a:xfrm>
            <a:off x="8793257" y="2774935"/>
            <a:ext cx="25335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GB" sz="1600" dirty="0"/>
              <a:t>W 19 </a:t>
            </a:r>
            <a:r>
              <a:rPr lang="en-GB" sz="1600" dirty="0" err="1"/>
              <a:t>przypadkach</a:t>
            </a:r>
            <a:r>
              <a:rPr lang="en-GB" sz="1600" dirty="0"/>
              <a:t> </a:t>
            </a:r>
            <a:r>
              <a:rPr lang="en-GB" sz="1600" dirty="0" err="1"/>
              <a:t>sprawa</a:t>
            </a:r>
            <a:r>
              <a:rPr lang="en-GB" sz="1600" dirty="0"/>
              <a:t> </a:t>
            </a:r>
            <a:r>
              <a:rPr lang="en-GB" sz="1600" dirty="0" err="1"/>
              <a:t>pozostała</a:t>
            </a:r>
            <a:r>
              <a:rPr lang="en-GB" sz="1600" dirty="0"/>
              <a:t> </a:t>
            </a:r>
            <a:r>
              <a:rPr lang="en-GB" sz="1600" dirty="0" err="1"/>
              <a:t>zupełnie</a:t>
            </a:r>
            <a:r>
              <a:rPr lang="en-GB" sz="1600" dirty="0"/>
              <a:t> </a:t>
            </a:r>
            <a:r>
              <a:rPr lang="en-GB" sz="1600" b="1" dirty="0">
                <a:solidFill>
                  <a:srgbClr val="42AFB6"/>
                </a:solidFill>
              </a:rPr>
              <a:t>bez </a:t>
            </a:r>
            <a:r>
              <a:rPr lang="en-GB" sz="1600" b="1" dirty="0" err="1">
                <a:solidFill>
                  <a:srgbClr val="42AFB6"/>
                </a:solidFill>
              </a:rPr>
              <a:t>odpowiedzi</a:t>
            </a:r>
            <a:r>
              <a:rPr lang="en-GB" sz="1600" dirty="0"/>
              <a:t> </a:t>
            </a:r>
            <a:r>
              <a:rPr lang="en-GB" sz="1600" dirty="0" err="1"/>
              <a:t>osób</a:t>
            </a:r>
            <a:r>
              <a:rPr lang="en-GB" sz="1600" dirty="0"/>
              <a:t> </a:t>
            </a:r>
            <a:r>
              <a:rPr lang="en-GB" sz="1600" dirty="0" err="1"/>
              <a:t>przyjmujących</a:t>
            </a:r>
            <a:r>
              <a:rPr lang="en-GB" sz="1600" dirty="0"/>
              <a:t> </a:t>
            </a:r>
            <a:r>
              <a:rPr lang="en-GB" sz="1600" dirty="0" err="1"/>
              <a:t>skargę</a:t>
            </a:r>
            <a:r>
              <a:rPr lang="en-GB" sz="1600" dirty="0"/>
              <a:t> </a:t>
            </a:r>
            <a:endParaRPr kumimoji="0" lang="en-GB" sz="1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52" name="TextBox 91">
            <a:extLst>
              <a:ext uri="{FF2B5EF4-FFF2-40B4-BE49-F238E27FC236}">
                <a16:creationId xmlns:a16="http://schemas.microsoft.com/office/drawing/2014/main" id="{BD9BF24D-B42B-4DE7-A772-F2EA1F2014CA}"/>
              </a:ext>
            </a:extLst>
          </p:cNvPr>
          <p:cNvSpPr txBox="1"/>
          <p:nvPr/>
        </p:nvSpPr>
        <p:spPr>
          <a:xfrm>
            <a:off x="8793257" y="2335847"/>
            <a:ext cx="198851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defRPr/>
            </a:pPr>
            <a:r>
              <a:rPr lang="pl-PL" sz="2500" b="1" dirty="0">
                <a:solidFill>
                  <a:srgbClr val="42AFB6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32 %</a:t>
            </a:r>
            <a:endParaRPr kumimoji="0" lang="en-GB" sz="2500" b="1" i="0" u="none" strike="noStrike" kern="1200" cap="none" spc="0" normalizeH="0" baseline="0" noProof="0" dirty="0">
              <a:ln>
                <a:noFill/>
              </a:ln>
              <a:solidFill>
                <a:srgbClr val="42AFB6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53" name="TextBox 92">
            <a:extLst>
              <a:ext uri="{FF2B5EF4-FFF2-40B4-BE49-F238E27FC236}">
                <a16:creationId xmlns:a16="http://schemas.microsoft.com/office/drawing/2014/main" id="{2A1A51DB-D2C0-459E-8818-CBAE1941ED53}"/>
              </a:ext>
            </a:extLst>
          </p:cNvPr>
          <p:cNvSpPr txBox="1"/>
          <p:nvPr/>
        </p:nvSpPr>
        <p:spPr>
          <a:xfrm>
            <a:off x="8793257" y="4362435"/>
            <a:ext cx="253350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GB" sz="1600" dirty="0"/>
              <a:t>w </a:t>
            </a:r>
            <a:r>
              <a:rPr lang="en-GB" sz="1600" dirty="0" err="1"/>
              <a:t>kolejnych</a:t>
            </a:r>
            <a:r>
              <a:rPr lang="en-GB" sz="1600" dirty="0"/>
              <a:t> 19 </a:t>
            </a:r>
            <a:r>
              <a:rPr lang="en-GB" sz="1600" dirty="0" err="1"/>
              <a:t>przypadkach</a:t>
            </a:r>
            <a:r>
              <a:rPr lang="en-GB" sz="1600" dirty="0"/>
              <a:t> </a:t>
            </a:r>
            <a:r>
              <a:rPr lang="en-GB" sz="1600" dirty="0" err="1"/>
              <a:t>poproszono</a:t>
            </a:r>
            <a:r>
              <a:rPr lang="en-GB" sz="1600" dirty="0"/>
              <a:t> </a:t>
            </a:r>
            <a:r>
              <a:rPr lang="en-GB" sz="1600" dirty="0" err="1"/>
              <a:t>osoby</a:t>
            </a:r>
            <a:r>
              <a:rPr lang="en-GB" sz="1600" dirty="0"/>
              <a:t> </a:t>
            </a:r>
            <a:r>
              <a:rPr lang="en-GB" sz="1600" dirty="0" err="1"/>
              <a:t>zgłaszające</a:t>
            </a:r>
            <a:r>
              <a:rPr lang="en-GB" sz="1600" dirty="0"/>
              <a:t> o</a:t>
            </a:r>
            <a:r>
              <a:rPr lang="en-GB" sz="1600" b="1" dirty="0">
                <a:solidFill>
                  <a:srgbClr val="42AFB6"/>
                </a:solidFill>
              </a:rPr>
              <a:t> </a:t>
            </a:r>
            <a:r>
              <a:rPr lang="en-GB" sz="1600" b="1" dirty="0" err="1">
                <a:solidFill>
                  <a:srgbClr val="42AFB6"/>
                </a:solidFill>
              </a:rPr>
              <a:t>samodzielne</a:t>
            </a:r>
            <a:r>
              <a:rPr lang="en-GB" sz="1600" b="1" dirty="0">
                <a:solidFill>
                  <a:srgbClr val="42AFB6"/>
                </a:solidFill>
              </a:rPr>
              <a:t> </a:t>
            </a:r>
            <a:r>
              <a:rPr lang="en-GB" sz="1600" b="1" dirty="0" err="1">
                <a:solidFill>
                  <a:srgbClr val="42AFB6"/>
                </a:solidFill>
              </a:rPr>
              <a:t>uporanie</a:t>
            </a:r>
            <a:r>
              <a:rPr lang="en-GB" sz="1600" b="1" dirty="0">
                <a:solidFill>
                  <a:srgbClr val="42AFB6"/>
                </a:solidFill>
              </a:rPr>
              <a:t> </a:t>
            </a:r>
            <a:r>
              <a:rPr lang="en-GB" sz="1600" b="1" dirty="0" err="1">
                <a:solidFill>
                  <a:srgbClr val="42AFB6"/>
                </a:solidFill>
              </a:rPr>
              <a:t>się</a:t>
            </a:r>
            <a:r>
              <a:rPr lang="en-GB" sz="1600" dirty="0"/>
              <a:t> z </a:t>
            </a:r>
            <a:r>
              <a:rPr lang="en-GB" sz="1600" dirty="0" err="1"/>
              <a:t>tym</a:t>
            </a:r>
            <a:r>
              <a:rPr lang="en-GB" sz="1600" dirty="0"/>
              <a:t> </a:t>
            </a:r>
            <a:r>
              <a:rPr lang="en-GB" sz="1600" dirty="0" err="1"/>
              <a:t>problemem</a:t>
            </a:r>
            <a:endParaRPr kumimoji="0" lang="en-GB" sz="1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54" name="TextBox 93">
            <a:extLst>
              <a:ext uri="{FF2B5EF4-FFF2-40B4-BE49-F238E27FC236}">
                <a16:creationId xmlns:a16="http://schemas.microsoft.com/office/drawing/2014/main" id="{845895A3-17F3-46EA-ABD1-A2330AAC7E3D}"/>
              </a:ext>
            </a:extLst>
          </p:cNvPr>
          <p:cNvSpPr txBox="1"/>
          <p:nvPr/>
        </p:nvSpPr>
        <p:spPr>
          <a:xfrm>
            <a:off x="8793257" y="3923347"/>
            <a:ext cx="198851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defRPr/>
            </a:pPr>
            <a:r>
              <a:rPr lang="pl-PL" sz="2500" b="1" dirty="0">
                <a:solidFill>
                  <a:srgbClr val="42AFB6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32 %</a:t>
            </a:r>
            <a:endParaRPr lang="en-GB" sz="2500" b="1" dirty="0">
              <a:solidFill>
                <a:srgbClr val="42AFB6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pic>
        <p:nvPicPr>
          <p:cNvPr id="55" name="Picture 34497"/>
          <p:cNvPicPr/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268976" y="3315208"/>
            <a:ext cx="1677416" cy="1677416"/>
          </a:xfrm>
          <a:prstGeom prst="rect">
            <a:avLst/>
          </a:prstGeom>
        </p:spPr>
      </p:pic>
      <p:sp>
        <p:nvSpPr>
          <p:cNvPr id="56" name="TextBox 4">
            <a:extLst>
              <a:ext uri="{FF2B5EF4-FFF2-40B4-BE49-F238E27FC236}">
                <a16:creationId xmlns:a16="http://schemas.microsoft.com/office/drawing/2014/main" id="{6699AC3C-FE44-4341-B799-F20DE8937C2B}"/>
              </a:ext>
            </a:extLst>
          </p:cNvPr>
          <p:cNvSpPr txBox="1"/>
          <p:nvPr/>
        </p:nvSpPr>
        <p:spPr>
          <a:xfrm>
            <a:off x="1731628" y="1495211"/>
            <a:ext cx="754038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500" b="1" i="0" u="none" strike="noStrike" kern="1200" cap="none" spc="0" normalizeH="0" baseline="0" noProof="0" dirty="0">
                <a:ln>
                  <a:noFill/>
                </a:ln>
                <a:solidFill>
                  <a:srgbClr val="085E2B"/>
                </a:solidFill>
                <a:effectLst/>
                <a:uLnTx/>
                <a:uFillTx/>
                <a:ea typeface="Noto Sans" panose="020B0502040504020204" pitchFamily="34"/>
                <a:cs typeface="Noto Sans" panose="020B0502040504020204" pitchFamily="34"/>
              </a:rPr>
              <a:t>zachowania niestosowne  </a:t>
            </a:r>
            <a:r>
              <a:rPr kumimoji="0" lang="pl-PL" sz="25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Noto Sans" panose="020B0502040504020204" pitchFamily="34"/>
                <a:cs typeface="Noto Sans" panose="020B0502040504020204" pitchFamily="34"/>
              </a:rPr>
              <a:t>SKUTECZNOŚĆ INTERWENCJI</a:t>
            </a:r>
            <a:endParaRPr kumimoji="0" lang="en-US" sz="25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Noto Sans" panose="020B0502040504020204" pitchFamily="34"/>
              <a:cs typeface="Noto Sans" panose="020B0502040504020204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32735242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6875" y="289507"/>
            <a:ext cx="8858250" cy="1333500"/>
          </a:xfrm>
          <a:prstGeom prst="rect">
            <a:avLst/>
          </a:prstGeom>
        </p:spPr>
      </p:pic>
      <p:sp>
        <p:nvSpPr>
          <p:cNvPr id="6" name="Oval 19">
            <a:extLst>
              <a:ext uri="{FF2B5EF4-FFF2-40B4-BE49-F238E27FC236}">
                <a16:creationId xmlns:a16="http://schemas.microsoft.com/office/drawing/2014/main" id="{21505B1A-2A02-445F-B75B-A67AE0BB04E9}"/>
              </a:ext>
            </a:extLst>
          </p:cNvPr>
          <p:cNvSpPr/>
          <p:nvPr/>
        </p:nvSpPr>
        <p:spPr>
          <a:xfrm>
            <a:off x="11512283" y="243039"/>
            <a:ext cx="451117" cy="45111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pl-PL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11</a:t>
            </a:r>
            <a:endParaRPr lang="en-GB" dirty="0"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7" name="TextBox 83">
            <a:extLst>
              <a:ext uri="{FF2B5EF4-FFF2-40B4-BE49-F238E27FC236}">
                <a16:creationId xmlns:a16="http://schemas.microsoft.com/office/drawing/2014/main" id="{28503BDA-F378-4C1C-B2B2-EF62FAA551E2}"/>
              </a:ext>
            </a:extLst>
          </p:cNvPr>
          <p:cNvSpPr txBox="1"/>
          <p:nvPr/>
        </p:nvSpPr>
        <p:spPr>
          <a:xfrm>
            <a:off x="8114556" y="2123796"/>
            <a:ext cx="339772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defRPr/>
            </a:pPr>
            <a:r>
              <a:rPr lang="en-GB" sz="1600" dirty="0" err="1"/>
              <a:t>Znacząca</a:t>
            </a:r>
            <a:r>
              <a:rPr lang="en-GB" sz="1600" dirty="0"/>
              <a:t> </a:t>
            </a:r>
            <a:r>
              <a:rPr lang="en-GB" sz="1600" dirty="0" err="1"/>
              <a:t>większość</a:t>
            </a:r>
            <a:r>
              <a:rPr lang="en-GB" sz="1600" dirty="0"/>
              <a:t> </a:t>
            </a:r>
            <a:r>
              <a:rPr lang="en-GB" sz="1600" dirty="0" err="1"/>
              <a:t>osób</a:t>
            </a:r>
            <a:r>
              <a:rPr lang="en-GB" sz="1600" dirty="0"/>
              <a:t>, </a:t>
            </a:r>
            <a:r>
              <a:rPr lang="en-GB" sz="1600" dirty="0" err="1"/>
              <a:t>pomimo</a:t>
            </a:r>
            <a:r>
              <a:rPr lang="en-GB" sz="1600" dirty="0"/>
              <a:t> </a:t>
            </a:r>
            <a:r>
              <a:rPr lang="en-GB" sz="1600" dirty="0" err="1"/>
              <a:t>że</a:t>
            </a:r>
            <a:r>
              <a:rPr lang="en-GB" sz="1600" dirty="0"/>
              <a:t> </a:t>
            </a:r>
            <a:r>
              <a:rPr lang="en-GB" sz="1600" dirty="0" err="1"/>
              <a:t>dostrzega</a:t>
            </a:r>
            <a:r>
              <a:rPr lang="en-GB" sz="1600" dirty="0"/>
              <a:t> </a:t>
            </a:r>
            <a:r>
              <a:rPr lang="en-GB" sz="1600" dirty="0" err="1"/>
              <a:t>potrzebę</a:t>
            </a:r>
            <a:r>
              <a:rPr lang="en-GB" sz="1600" dirty="0"/>
              <a:t> </a:t>
            </a:r>
            <a:r>
              <a:rPr lang="en-GB" sz="1600" dirty="0" err="1"/>
              <a:t>prowadzani</a:t>
            </a:r>
            <a:r>
              <a:rPr lang="pl-PL" sz="1600" dirty="0"/>
              <a:t>a</a:t>
            </a:r>
            <a:r>
              <a:rPr lang="en-GB" sz="1600" dirty="0"/>
              <a:t> </a:t>
            </a:r>
            <a:r>
              <a:rPr lang="en-GB" sz="1600" dirty="0" err="1"/>
              <a:t>polityki</a:t>
            </a:r>
            <a:r>
              <a:rPr lang="en-GB" sz="1600" dirty="0"/>
              <a:t> </a:t>
            </a:r>
            <a:r>
              <a:rPr lang="en-GB" sz="1600" dirty="0" err="1"/>
              <a:t>antymobbingowej</a:t>
            </a:r>
            <a:r>
              <a:rPr lang="en-GB" sz="1600" dirty="0"/>
              <a:t> i </a:t>
            </a:r>
            <a:r>
              <a:rPr lang="en-GB" sz="1600" dirty="0" err="1"/>
              <a:t>antydyskryminacjnej</a:t>
            </a:r>
            <a:r>
              <a:rPr lang="en-GB" sz="1600" dirty="0"/>
              <a:t> </a:t>
            </a:r>
            <a:r>
              <a:rPr lang="en-GB" sz="1600" dirty="0" err="1"/>
              <a:t>czy</a:t>
            </a:r>
            <a:r>
              <a:rPr lang="en-GB" sz="1600" dirty="0"/>
              <a:t> </a:t>
            </a:r>
            <a:r>
              <a:rPr lang="en-GB" sz="1600" dirty="0" err="1"/>
              <a:t>równości</a:t>
            </a:r>
            <a:r>
              <a:rPr lang="en-GB" sz="1600" dirty="0"/>
              <a:t> </a:t>
            </a:r>
            <a:r>
              <a:rPr lang="en-GB" sz="1600" dirty="0" err="1"/>
              <a:t>płci</a:t>
            </a:r>
            <a:r>
              <a:rPr lang="en-GB" sz="1600" dirty="0"/>
              <a:t> </a:t>
            </a:r>
            <a:r>
              <a:rPr lang="en-GB" sz="1600" b="1" dirty="0" err="1">
                <a:solidFill>
                  <a:srgbClr val="FF0000"/>
                </a:solidFill>
              </a:rPr>
              <a:t>nie</a:t>
            </a:r>
            <a:r>
              <a:rPr lang="en-GB" sz="1600" b="1" dirty="0">
                <a:solidFill>
                  <a:srgbClr val="FF0000"/>
                </a:solidFill>
              </a:rPr>
              <a:t> jest </a:t>
            </a:r>
            <a:r>
              <a:rPr lang="en-GB" sz="1600" b="1" dirty="0" err="1">
                <a:solidFill>
                  <a:srgbClr val="FF0000"/>
                </a:solidFill>
              </a:rPr>
              <a:t>jednocześnie</a:t>
            </a:r>
            <a:r>
              <a:rPr lang="en-GB" sz="1600" dirty="0"/>
              <a:t> </a:t>
            </a:r>
            <a:r>
              <a:rPr lang="en-GB" sz="1600" b="1" dirty="0" err="1">
                <a:solidFill>
                  <a:srgbClr val="FF0000"/>
                </a:solidFill>
              </a:rPr>
              <a:t>świadoma</a:t>
            </a:r>
            <a:r>
              <a:rPr lang="en-GB" sz="1600" b="1" dirty="0">
                <a:solidFill>
                  <a:srgbClr val="FF0000"/>
                </a:solidFill>
              </a:rPr>
              <a:t> </a:t>
            </a:r>
            <a:r>
              <a:rPr lang="en-GB" sz="1600" b="1" dirty="0" err="1">
                <a:solidFill>
                  <a:srgbClr val="FF0000"/>
                </a:solidFill>
              </a:rPr>
              <a:t>istnienia</a:t>
            </a:r>
            <a:r>
              <a:rPr lang="en-GB" sz="1600" b="1" dirty="0">
                <a:solidFill>
                  <a:srgbClr val="FF0000"/>
                </a:solidFill>
              </a:rPr>
              <a:t> </a:t>
            </a:r>
            <a:r>
              <a:rPr lang="en-GB" sz="1600" b="1" dirty="0" err="1">
                <a:solidFill>
                  <a:srgbClr val="FF0000"/>
                </a:solidFill>
              </a:rPr>
              <a:t>takich</a:t>
            </a:r>
            <a:r>
              <a:rPr lang="en-GB" sz="1600" b="1" dirty="0">
                <a:solidFill>
                  <a:srgbClr val="FF0000"/>
                </a:solidFill>
              </a:rPr>
              <a:t> </a:t>
            </a:r>
            <a:r>
              <a:rPr lang="en-GB" sz="1600" b="1" dirty="0" err="1">
                <a:solidFill>
                  <a:srgbClr val="FF0000"/>
                </a:solidFill>
              </a:rPr>
              <a:t>procedur</a:t>
            </a:r>
            <a:r>
              <a:rPr lang="en-GB" sz="1600" b="1" dirty="0">
                <a:solidFill>
                  <a:srgbClr val="FF0000"/>
                </a:solidFill>
              </a:rPr>
              <a:t> w UPP</a:t>
            </a:r>
            <a:endParaRPr kumimoji="0" lang="en-GB" sz="15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8" name="Oval 84">
            <a:extLst>
              <a:ext uri="{FF2B5EF4-FFF2-40B4-BE49-F238E27FC236}">
                <a16:creationId xmlns:a16="http://schemas.microsoft.com/office/drawing/2014/main" id="{5EEE2A7D-F442-48BA-99A1-566665DAB177}"/>
              </a:ext>
            </a:extLst>
          </p:cNvPr>
          <p:cNvSpPr/>
          <p:nvPr/>
        </p:nvSpPr>
        <p:spPr>
          <a:xfrm>
            <a:off x="7038337" y="2338924"/>
            <a:ext cx="839046" cy="839046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b="1" dirty="0">
                <a:solidFill>
                  <a:srgbClr val="FFFFFF"/>
                </a:solidFill>
                <a:latin typeface="Calibri" panose="020F0502020204030204"/>
              </a:rPr>
              <a:t>70%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Oval 86">
            <a:extLst>
              <a:ext uri="{FF2B5EF4-FFF2-40B4-BE49-F238E27FC236}">
                <a16:creationId xmlns:a16="http://schemas.microsoft.com/office/drawing/2014/main" id="{16107870-18D0-4B70-A042-DFB7FEF29469}"/>
              </a:ext>
            </a:extLst>
          </p:cNvPr>
          <p:cNvSpPr/>
          <p:nvPr/>
        </p:nvSpPr>
        <p:spPr>
          <a:xfrm>
            <a:off x="7150026" y="3796380"/>
            <a:ext cx="727356" cy="72735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b="1" dirty="0">
                <a:solidFill>
                  <a:srgbClr val="FFFFFF"/>
                </a:solidFill>
                <a:latin typeface="Calibri" panose="020F0502020204030204"/>
              </a:rPr>
              <a:t>50 %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Box 88">
            <a:extLst>
              <a:ext uri="{FF2B5EF4-FFF2-40B4-BE49-F238E27FC236}">
                <a16:creationId xmlns:a16="http://schemas.microsoft.com/office/drawing/2014/main" id="{7C8DE3AA-0421-42B1-88C5-3844E6F7FCD2}"/>
              </a:ext>
            </a:extLst>
          </p:cNvPr>
          <p:cNvSpPr txBox="1"/>
          <p:nvPr/>
        </p:nvSpPr>
        <p:spPr>
          <a:xfrm>
            <a:off x="8114556" y="3805951"/>
            <a:ext cx="33977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defRPr/>
            </a:pPr>
            <a:r>
              <a:rPr lang="en-GB" sz="1600" dirty="0" err="1"/>
              <a:t>Niecałe</a:t>
            </a:r>
            <a:r>
              <a:rPr lang="en-GB" sz="1600" dirty="0"/>
              <a:t> 50% </a:t>
            </a:r>
            <a:r>
              <a:rPr lang="en-GB" sz="1600" dirty="0" err="1"/>
              <a:t>badanych</a:t>
            </a:r>
            <a:r>
              <a:rPr lang="en-GB" sz="1600" dirty="0"/>
              <a:t> </a:t>
            </a:r>
            <a:r>
              <a:rPr lang="en-GB" sz="1600" dirty="0" err="1"/>
              <a:t>wskazywało</a:t>
            </a:r>
            <a:r>
              <a:rPr lang="en-GB" sz="1600" dirty="0"/>
              <a:t> </a:t>
            </a:r>
            <a:r>
              <a:rPr lang="en-GB" sz="1600" dirty="0" err="1"/>
              <a:t>na</a:t>
            </a:r>
            <a:r>
              <a:rPr lang="en-GB" sz="1600" dirty="0"/>
              <a:t> </a:t>
            </a:r>
            <a:r>
              <a:rPr lang="en-GB" sz="1600" dirty="0" err="1"/>
              <a:t>potrzebę</a:t>
            </a:r>
            <a:r>
              <a:rPr lang="en-GB" sz="1600" dirty="0"/>
              <a:t> </a:t>
            </a:r>
            <a:r>
              <a:rPr lang="pl-PL" sz="1600" dirty="0"/>
              <a:t>istnienia </a:t>
            </a:r>
            <a:r>
              <a:rPr lang="en-GB" sz="1600" b="1" dirty="0" err="1">
                <a:solidFill>
                  <a:srgbClr val="FF0000"/>
                </a:solidFill>
              </a:rPr>
              <a:t>pomieszczenia</a:t>
            </a:r>
            <a:r>
              <a:rPr lang="en-GB" sz="1600" dirty="0">
                <a:solidFill>
                  <a:srgbClr val="FF0000"/>
                </a:solidFill>
              </a:rPr>
              <a:t> </a:t>
            </a:r>
            <a:r>
              <a:rPr lang="en-GB" sz="1600" b="1" dirty="0">
                <a:solidFill>
                  <a:srgbClr val="FF0000"/>
                </a:solidFill>
              </a:rPr>
              <a:t>w UPP </a:t>
            </a:r>
            <a:r>
              <a:rPr lang="en-GB" sz="1600" b="1" dirty="0" err="1">
                <a:solidFill>
                  <a:srgbClr val="FF0000"/>
                </a:solidFill>
              </a:rPr>
              <a:t>dla</a:t>
            </a:r>
            <a:r>
              <a:rPr lang="en-GB" sz="1600" b="1" dirty="0">
                <a:solidFill>
                  <a:srgbClr val="FF0000"/>
                </a:solidFill>
              </a:rPr>
              <a:t> </a:t>
            </a:r>
            <a:r>
              <a:rPr lang="en-GB" sz="1600" b="1" dirty="0" err="1">
                <a:solidFill>
                  <a:srgbClr val="FF0000"/>
                </a:solidFill>
              </a:rPr>
              <a:t>pielęgnacji</a:t>
            </a:r>
            <a:r>
              <a:rPr lang="en-GB" sz="1600" b="1" dirty="0">
                <a:solidFill>
                  <a:srgbClr val="FF0000"/>
                </a:solidFill>
              </a:rPr>
              <a:t> </a:t>
            </a:r>
            <a:r>
              <a:rPr lang="en-GB" sz="1600" b="1" dirty="0" err="1">
                <a:solidFill>
                  <a:srgbClr val="FF0000"/>
                </a:solidFill>
              </a:rPr>
              <a:t>małych</a:t>
            </a:r>
            <a:r>
              <a:rPr lang="en-GB" sz="1600" b="1" dirty="0">
                <a:solidFill>
                  <a:srgbClr val="FF0000"/>
                </a:solidFill>
              </a:rPr>
              <a:t> </a:t>
            </a:r>
            <a:r>
              <a:rPr lang="en-GB" sz="1600" b="1" dirty="0" err="1">
                <a:solidFill>
                  <a:srgbClr val="FF0000"/>
                </a:solidFill>
              </a:rPr>
              <a:t>dzieci</a:t>
            </a:r>
            <a:endParaRPr lang="en-GB" sz="1600" b="1" dirty="0">
              <a:solidFill>
                <a:srgbClr val="FF0000"/>
              </a:solidFill>
            </a:endParaRPr>
          </a:p>
        </p:txBody>
      </p:sp>
      <p:sp>
        <p:nvSpPr>
          <p:cNvPr id="17" name="Rectangle 5">
            <a:extLst>
              <a:ext uri="{FF2B5EF4-FFF2-40B4-BE49-F238E27FC236}">
                <a16:creationId xmlns:a16="http://schemas.microsoft.com/office/drawing/2014/main" id="{017282F2-F52E-44EB-82E8-B30607240B7A}"/>
              </a:ext>
            </a:extLst>
          </p:cNvPr>
          <p:cNvSpPr/>
          <p:nvPr/>
        </p:nvSpPr>
        <p:spPr>
          <a:xfrm>
            <a:off x="2251473" y="3459889"/>
            <a:ext cx="1712686" cy="171268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angle 26">
            <a:extLst>
              <a:ext uri="{FF2B5EF4-FFF2-40B4-BE49-F238E27FC236}">
                <a16:creationId xmlns:a16="http://schemas.microsoft.com/office/drawing/2014/main" id="{9AF4B445-382B-4F1B-B79A-8CCB98BB4F2C}"/>
              </a:ext>
            </a:extLst>
          </p:cNvPr>
          <p:cNvSpPr/>
          <p:nvPr/>
        </p:nvSpPr>
        <p:spPr>
          <a:xfrm>
            <a:off x="1178994" y="2149755"/>
            <a:ext cx="1300206" cy="130020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27">
            <a:extLst>
              <a:ext uri="{FF2B5EF4-FFF2-40B4-BE49-F238E27FC236}">
                <a16:creationId xmlns:a16="http://schemas.microsoft.com/office/drawing/2014/main" id="{91F5475E-B2BC-46F6-9B3A-B0FDD3340EF7}"/>
              </a:ext>
            </a:extLst>
          </p:cNvPr>
          <p:cNvSpPr/>
          <p:nvPr/>
        </p:nvSpPr>
        <p:spPr>
          <a:xfrm>
            <a:off x="3745038" y="2338923"/>
            <a:ext cx="1111813" cy="111181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28">
            <a:extLst>
              <a:ext uri="{FF2B5EF4-FFF2-40B4-BE49-F238E27FC236}">
                <a16:creationId xmlns:a16="http://schemas.microsoft.com/office/drawing/2014/main" id="{CDD1D950-9660-4834-A285-B08A67B99852}"/>
              </a:ext>
            </a:extLst>
          </p:cNvPr>
          <p:cNvSpPr/>
          <p:nvPr/>
        </p:nvSpPr>
        <p:spPr>
          <a:xfrm>
            <a:off x="1299318" y="4982828"/>
            <a:ext cx="937641" cy="93764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ectangle 29">
            <a:extLst>
              <a:ext uri="{FF2B5EF4-FFF2-40B4-BE49-F238E27FC236}">
                <a16:creationId xmlns:a16="http://schemas.microsoft.com/office/drawing/2014/main" id="{12D43CEE-A9FE-4B77-8D5E-939B10633CB2}"/>
              </a:ext>
            </a:extLst>
          </p:cNvPr>
          <p:cNvSpPr/>
          <p:nvPr/>
        </p:nvSpPr>
        <p:spPr>
          <a:xfrm>
            <a:off x="3745038" y="5213553"/>
            <a:ext cx="1301727" cy="130172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Rectangle 31">
            <a:extLst>
              <a:ext uri="{FF2B5EF4-FFF2-40B4-BE49-F238E27FC236}">
                <a16:creationId xmlns:a16="http://schemas.microsoft.com/office/drawing/2014/main" id="{5A0C8EDA-E8A8-4BAE-9BAB-88893727DEDE}"/>
              </a:ext>
            </a:extLst>
          </p:cNvPr>
          <p:cNvSpPr/>
          <p:nvPr/>
        </p:nvSpPr>
        <p:spPr>
          <a:xfrm>
            <a:off x="4879771" y="1960033"/>
            <a:ext cx="861774" cy="86177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32">
            <a:extLst>
              <a:ext uri="{FF2B5EF4-FFF2-40B4-BE49-F238E27FC236}">
                <a16:creationId xmlns:a16="http://schemas.microsoft.com/office/drawing/2014/main" id="{3FA1B927-840F-4F34-964B-F8D10AFDF0EB}"/>
              </a:ext>
            </a:extLst>
          </p:cNvPr>
          <p:cNvSpPr/>
          <p:nvPr/>
        </p:nvSpPr>
        <p:spPr>
          <a:xfrm>
            <a:off x="920878" y="3822624"/>
            <a:ext cx="861774" cy="86177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Rectangle 33">
            <a:extLst>
              <a:ext uri="{FF2B5EF4-FFF2-40B4-BE49-F238E27FC236}">
                <a16:creationId xmlns:a16="http://schemas.microsoft.com/office/drawing/2014/main" id="{FFFE09A6-6A76-4993-B497-1484923F0263}"/>
              </a:ext>
            </a:extLst>
          </p:cNvPr>
          <p:cNvSpPr/>
          <p:nvPr/>
        </p:nvSpPr>
        <p:spPr>
          <a:xfrm>
            <a:off x="2548787" y="5189205"/>
            <a:ext cx="861774" cy="86177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angle 36">
            <a:extLst>
              <a:ext uri="{FF2B5EF4-FFF2-40B4-BE49-F238E27FC236}">
                <a16:creationId xmlns:a16="http://schemas.microsoft.com/office/drawing/2014/main" id="{E8AB5A30-46A1-42B1-A2E2-593E3480037E}"/>
              </a:ext>
            </a:extLst>
          </p:cNvPr>
          <p:cNvSpPr/>
          <p:nvPr/>
        </p:nvSpPr>
        <p:spPr>
          <a:xfrm>
            <a:off x="3981266" y="3843839"/>
            <a:ext cx="927533" cy="92753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TextBox 4">
            <a:extLst>
              <a:ext uri="{FF2B5EF4-FFF2-40B4-BE49-F238E27FC236}">
                <a16:creationId xmlns:a16="http://schemas.microsoft.com/office/drawing/2014/main" id="{6699AC3C-FE44-4341-B799-F20DE8937C2B}"/>
              </a:ext>
            </a:extLst>
          </p:cNvPr>
          <p:cNvSpPr txBox="1"/>
          <p:nvPr/>
        </p:nvSpPr>
        <p:spPr>
          <a:xfrm>
            <a:off x="1731628" y="1495211"/>
            <a:ext cx="754038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2500" b="1" dirty="0">
                <a:solidFill>
                  <a:srgbClr val="085E2B"/>
                </a:solidFill>
                <a:ea typeface="Noto Sans" panose="020B0502040504020204" pitchFamily="34"/>
                <a:cs typeface="Noto Sans" panose="020B0502040504020204" pitchFamily="34"/>
              </a:rPr>
              <a:t>świadomość prowadzonej polityki w UPP</a:t>
            </a:r>
            <a:endParaRPr kumimoji="0" lang="en-US" sz="25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Noto Sans" panose="020B0502040504020204" pitchFamily="34"/>
              <a:cs typeface="Noto Sans" panose="020B0502040504020204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8292681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6875" y="289507"/>
            <a:ext cx="8858250" cy="1333500"/>
          </a:xfrm>
          <a:prstGeom prst="rect">
            <a:avLst/>
          </a:prstGeom>
        </p:spPr>
      </p:pic>
      <p:sp>
        <p:nvSpPr>
          <p:cNvPr id="6" name="Oval 19">
            <a:extLst>
              <a:ext uri="{FF2B5EF4-FFF2-40B4-BE49-F238E27FC236}">
                <a16:creationId xmlns:a16="http://schemas.microsoft.com/office/drawing/2014/main" id="{21505B1A-2A02-445F-B75B-A67AE0BB04E9}"/>
              </a:ext>
            </a:extLst>
          </p:cNvPr>
          <p:cNvSpPr/>
          <p:nvPr/>
        </p:nvSpPr>
        <p:spPr>
          <a:xfrm>
            <a:off x="11512283" y="243039"/>
            <a:ext cx="451117" cy="45111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pl-PL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12</a:t>
            </a:r>
            <a:endParaRPr lang="en-GB" dirty="0"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grpSp>
        <p:nvGrpSpPr>
          <p:cNvPr id="8" name="Group 12">
            <a:extLst>
              <a:ext uri="{FF2B5EF4-FFF2-40B4-BE49-F238E27FC236}">
                <a16:creationId xmlns:a16="http://schemas.microsoft.com/office/drawing/2014/main" id="{02F57185-A285-4D92-B8BA-00F8775D5B18}"/>
              </a:ext>
            </a:extLst>
          </p:cNvPr>
          <p:cNvGrpSpPr/>
          <p:nvPr/>
        </p:nvGrpSpPr>
        <p:grpSpPr>
          <a:xfrm>
            <a:off x="4554228" y="3209804"/>
            <a:ext cx="3046967" cy="1970051"/>
            <a:chOff x="1875629" y="2488979"/>
            <a:chExt cx="4667412" cy="3017770"/>
          </a:xfrm>
        </p:grpSpPr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2F738D6F-C3CA-4BE9-BDC0-B06998C6E892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1150" y="3040735"/>
              <a:ext cx="3062989" cy="2426604"/>
            </a:xfrm>
            <a:custGeom>
              <a:avLst/>
              <a:gdLst>
                <a:gd name="T0" fmla="*/ 323 w 664"/>
                <a:gd name="T1" fmla="*/ 471 h 486"/>
                <a:gd name="T2" fmla="*/ 332 w 664"/>
                <a:gd name="T3" fmla="*/ 458 h 486"/>
                <a:gd name="T4" fmla="*/ 302 w 664"/>
                <a:gd name="T5" fmla="*/ 385 h 486"/>
                <a:gd name="T6" fmla="*/ 299 w 664"/>
                <a:gd name="T7" fmla="*/ 384 h 486"/>
                <a:gd name="T8" fmla="*/ 293 w 664"/>
                <a:gd name="T9" fmla="*/ 334 h 486"/>
                <a:gd name="T10" fmla="*/ 248 w 664"/>
                <a:gd name="T11" fmla="*/ 312 h 486"/>
                <a:gd name="T12" fmla="*/ 212 w 664"/>
                <a:gd name="T13" fmla="*/ 256 h 486"/>
                <a:gd name="T14" fmla="*/ 150 w 664"/>
                <a:gd name="T15" fmla="*/ 282 h 486"/>
                <a:gd name="T16" fmla="*/ 63 w 664"/>
                <a:gd name="T17" fmla="*/ 271 h 486"/>
                <a:gd name="T18" fmla="*/ 44 w 664"/>
                <a:gd name="T19" fmla="*/ 246 h 486"/>
                <a:gd name="T20" fmla="*/ 2 w 664"/>
                <a:gd name="T21" fmla="*/ 191 h 486"/>
                <a:gd name="T22" fmla="*/ 2 w 664"/>
                <a:gd name="T23" fmla="*/ 183 h 486"/>
                <a:gd name="T24" fmla="*/ 67 w 664"/>
                <a:gd name="T25" fmla="*/ 80 h 486"/>
                <a:gd name="T26" fmla="*/ 116 w 664"/>
                <a:gd name="T27" fmla="*/ 3 h 486"/>
                <a:gd name="T28" fmla="*/ 122 w 664"/>
                <a:gd name="T29" fmla="*/ 2 h 486"/>
                <a:gd name="T30" fmla="*/ 155 w 664"/>
                <a:gd name="T31" fmla="*/ 19 h 486"/>
                <a:gd name="T32" fmla="*/ 181 w 664"/>
                <a:gd name="T33" fmla="*/ 26 h 486"/>
                <a:gd name="T34" fmla="*/ 217 w 664"/>
                <a:gd name="T35" fmla="*/ 32 h 486"/>
                <a:gd name="T36" fmla="*/ 223 w 664"/>
                <a:gd name="T37" fmla="*/ 33 h 486"/>
                <a:gd name="T38" fmla="*/ 214 w 664"/>
                <a:gd name="T39" fmla="*/ 44 h 486"/>
                <a:gd name="T40" fmla="*/ 170 w 664"/>
                <a:gd name="T41" fmla="*/ 102 h 486"/>
                <a:gd name="T42" fmla="*/ 171 w 664"/>
                <a:gd name="T43" fmla="*/ 151 h 486"/>
                <a:gd name="T44" fmla="*/ 217 w 664"/>
                <a:gd name="T45" fmla="*/ 166 h 486"/>
                <a:gd name="T46" fmla="*/ 245 w 664"/>
                <a:gd name="T47" fmla="*/ 152 h 486"/>
                <a:gd name="T48" fmla="*/ 308 w 664"/>
                <a:gd name="T49" fmla="*/ 119 h 486"/>
                <a:gd name="T50" fmla="*/ 353 w 664"/>
                <a:gd name="T51" fmla="*/ 96 h 486"/>
                <a:gd name="T52" fmla="*/ 372 w 664"/>
                <a:gd name="T53" fmla="*/ 97 h 486"/>
                <a:gd name="T54" fmla="*/ 538 w 664"/>
                <a:gd name="T55" fmla="*/ 205 h 486"/>
                <a:gd name="T56" fmla="*/ 647 w 664"/>
                <a:gd name="T57" fmla="*/ 275 h 486"/>
                <a:gd name="T58" fmla="*/ 663 w 664"/>
                <a:gd name="T59" fmla="*/ 308 h 486"/>
                <a:gd name="T60" fmla="*/ 643 w 664"/>
                <a:gd name="T61" fmla="*/ 334 h 486"/>
                <a:gd name="T62" fmla="*/ 612 w 664"/>
                <a:gd name="T63" fmla="*/ 331 h 486"/>
                <a:gd name="T64" fmla="*/ 483 w 664"/>
                <a:gd name="T65" fmla="*/ 254 h 486"/>
                <a:gd name="T66" fmla="*/ 463 w 664"/>
                <a:gd name="T67" fmla="*/ 242 h 486"/>
                <a:gd name="T68" fmla="*/ 448 w 664"/>
                <a:gd name="T69" fmla="*/ 247 h 486"/>
                <a:gd name="T70" fmla="*/ 451 w 664"/>
                <a:gd name="T71" fmla="*/ 262 h 486"/>
                <a:gd name="T72" fmla="*/ 496 w 664"/>
                <a:gd name="T73" fmla="*/ 289 h 486"/>
                <a:gd name="T74" fmla="*/ 527 w 664"/>
                <a:gd name="T75" fmla="*/ 307 h 486"/>
                <a:gd name="T76" fmla="*/ 571 w 664"/>
                <a:gd name="T77" fmla="*/ 333 h 486"/>
                <a:gd name="T78" fmla="*/ 588 w 664"/>
                <a:gd name="T79" fmla="*/ 344 h 486"/>
                <a:gd name="T80" fmla="*/ 586 w 664"/>
                <a:gd name="T81" fmla="*/ 384 h 486"/>
                <a:gd name="T82" fmla="*/ 544 w 664"/>
                <a:gd name="T83" fmla="*/ 388 h 486"/>
                <a:gd name="T84" fmla="*/ 455 w 664"/>
                <a:gd name="T85" fmla="*/ 339 h 486"/>
                <a:gd name="T86" fmla="*/ 428 w 664"/>
                <a:gd name="T87" fmla="*/ 325 h 486"/>
                <a:gd name="T88" fmla="*/ 411 w 664"/>
                <a:gd name="T89" fmla="*/ 329 h 486"/>
                <a:gd name="T90" fmla="*/ 416 w 664"/>
                <a:gd name="T91" fmla="*/ 345 h 486"/>
                <a:gd name="T92" fmla="*/ 482 w 664"/>
                <a:gd name="T93" fmla="*/ 381 h 486"/>
                <a:gd name="T94" fmla="*/ 522 w 664"/>
                <a:gd name="T95" fmla="*/ 404 h 486"/>
                <a:gd name="T96" fmla="*/ 529 w 664"/>
                <a:gd name="T97" fmla="*/ 433 h 486"/>
                <a:gd name="T98" fmla="*/ 486 w 664"/>
                <a:gd name="T99" fmla="*/ 450 h 486"/>
                <a:gd name="T100" fmla="*/ 461 w 664"/>
                <a:gd name="T101" fmla="*/ 438 h 486"/>
                <a:gd name="T102" fmla="*/ 407 w 664"/>
                <a:gd name="T103" fmla="*/ 410 h 486"/>
                <a:gd name="T104" fmla="*/ 393 w 664"/>
                <a:gd name="T105" fmla="*/ 403 h 486"/>
                <a:gd name="T106" fmla="*/ 376 w 664"/>
                <a:gd name="T107" fmla="*/ 407 h 486"/>
                <a:gd name="T108" fmla="*/ 382 w 664"/>
                <a:gd name="T109" fmla="*/ 424 h 486"/>
                <a:gd name="T110" fmla="*/ 435 w 664"/>
                <a:gd name="T111" fmla="*/ 451 h 486"/>
                <a:gd name="T112" fmla="*/ 464 w 664"/>
                <a:gd name="T113" fmla="*/ 466 h 486"/>
                <a:gd name="T114" fmla="*/ 441 w 664"/>
                <a:gd name="T115" fmla="*/ 479 h 486"/>
                <a:gd name="T116" fmla="*/ 387 w 664"/>
                <a:gd name="T117" fmla="*/ 481 h 486"/>
                <a:gd name="T118" fmla="*/ 335 w 664"/>
                <a:gd name="T119" fmla="*/ 473 h 486"/>
                <a:gd name="T120" fmla="*/ 323 w 664"/>
                <a:gd name="T121" fmla="*/ 471 h 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664" h="486">
                  <a:moveTo>
                    <a:pt x="323" y="471"/>
                  </a:moveTo>
                  <a:cubicBezTo>
                    <a:pt x="326" y="467"/>
                    <a:pt x="329" y="462"/>
                    <a:pt x="332" y="458"/>
                  </a:cubicBezTo>
                  <a:cubicBezTo>
                    <a:pt x="352" y="431"/>
                    <a:pt x="338" y="391"/>
                    <a:pt x="302" y="385"/>
                  </a:cubicBezTo>
                  <a:cubicBezTo>
                    <a:pt x="301" y="385"/>
                    <a:pt x="300" y="384"/>
                    <a:pt x="299" y="384"/>
                  </a:cubicBezTo>
                  <a:cubicBezTo>
                    <a:pt x="306" y="366"/>
                    <a:pt x="304" y="349"/>
                    <a:pt x="293" y="334"/>
                  </a:cubicBezTo>
                  <a:cubicBezTo>
                    <a:pt x="282" y="319"/>
                    <a:pt x="267" y="312"/>
                    <a:pt x="248" y="312"/>
                  </a:cubicBezTo>
                  <a:cubicBezTo>
                    <a:pt x="250" y="285"/>
                    <a:pt x="239" y="264"/>
                    <a:pt x="212" y="256"/>
                  </a:cubicBezTo>
                  <a:cubicBezTo>
                    <a:pt x="185" y="247"/>
                    <a:pt x="165" y="258"/>
                    <a:pt x="150" y="282"/>
                  </a:cubicBezTo>
                  <a:cubicBezTo>
                    <a:pt x="132" y="246"/>
                    <a:pt x="87" y="242"/>
                    <a:pt x="63" y="271"/>
                  </a:cubicBezTo>
                  <a:cubicBezTo>
                    <a:pt x="56" y="262"/>
                    <a:pt x="50" y="254"/>
                    <a:pt x="44" y="246"/>
                  </a:cubicBezTo>
                  <a:cubicBezTo>
                    <a:pt x="30" y="227"/>
                    <a:pt x="16" y="209"/>
                    <a:pt x="2" y="191"/>
                  </a:cubicBezTo>
                  <a:cubicBezTo>
                    <a:pt x="0" y="188"/>
                    <a:pt x="0" y="186"/>
                    <a:pt x="2" y="183"/>
                  </a:cubicBezTo>
                  <a:cubicBezTo>
                    <a:pt x="24" y="149"/>
                    <a:pt x="45" y="115"/>
                    <a:pt x="67" y="80"/>
                  </a:cubicBezTo>
                  <a:cubicBezTo>
                    <a:pt x="83" y="54"/>
                    <a:pt x="99" y="29"/>
                    <a:pt x="116" y="3"/>
                  </a:cubicBezTo>
                  <a:cubicBezTo>
                    <a:pt x="118" y="0"/>
                    <a:pt x="120" y="1"/>
                    <a:pt x="122" y="2"/>
                  </a:cubicBezTo>
                  <a:cubicBezTo>
                    <a:pt x="133" y="8"/>
                    <a:pt x="143" y="14"/>
                    <a:pt x="155" y="19"/>
                  </a:cubicBezTo>
                  <a:cubicBezTo>
                    <a:pt x="163" y="22"/>
                    <a:pt x="172" y="24"/>
                    <a:pt x="181" y="26"/>
                  </a:cubicBezTo>
                  <a:cubicBezTo>
                    <a:pt x="193" y="28"/>
                    <a:pt x="205" y="30"/>
                    <a:pt x="217" y="32"/>
                  </a:cubicBezTo>
                  <a:cubicBezTo>
                    <a:pt x="219" y="32"/>
                    <a:pt x="220" y="32"/>
                    <a:pt x="223" y="33"/>
                  </a:cubicBezTo>
                  <a:cubicBezTo>
                    <a:pt x="220" y="37"/>
                    <a:pt x="217" y="41"/>
                    <a:pt x="214" y="44"/>
                  </a:cubicBezTo>
                  <a:cubicBezTo>
                    <a:pt x="199" y="64"/>
                    <a:pt x="184" y="83"/>
                    <a:pt x="170" y="102"/>
                  </a:cubicBezTo>
                  <a:cubicBezTo>
                    <a:pt x="159" y="117"/>
                    <a:pt x="160" y="137"/>
                    <a:pt x="171" y="151"/>
                  </a:cubicBezTo>
                  <a:cubicBezTo>
                    <a:pt x="181" y="165"/>
                    <a:pt x="202" y="172"/>
                    <a:pt x="217" y="166"/>
                  </a:cubicBezTo>
                  <a:cubicBezTo>
                    <a:pt x="226" y="162"/>
                    <a:pt x="236" y="157"/>
                    <a:pt x="245" y="152"/>
                  </a:cubicBezTo>
                  <a:cubicBezTo>
                    <a:pt x="266" y="141"/>
                    <a:pt x="287" y="130"/>
                    <a:pt x="308" y="119"/>
                  </a:cubicBezTo>
                  <a:cubicBezTo>
                    <a:pt x="323" y="111"/>
                    <a:pt x="338" y="104"/>
                    <a:pt x="353" y="96"/>
                  </a:cubicBezTo>
                  <a:cubicBezTo>
                    <a:pt x="360" y="92"/>
                    <a:pt x="366" y="93"/>
                    <a:pt x="372" y="97"/>
                  </a:cubicBezTo>
                  <a:cubicBezTo>
                    <a:pt x="428" y="133"/>
                    <a:pt x="483" y="169"/>
                    <a:pt x="538" y="205"/>
                  </a:cubicBezTo>
                  <a:cubicBezTo>
                    <a:pt x="575" y="228"/>
                    <a:pt x="611" y="252"/>
                    <a:pt x="647" y="275"/>
                  </a:cubicBezTo>
                  <a:cubicBezTo>
                    <a:pt x="659" y="283"/>
                    <a:pt x="664" y="294"/>
                    <a:pt x="663" y="308"/>
                  </a:cubicBezTo>
                  <a:cubicBezTo>
                    <a:pt x="662" y="320"/>
                    <a:pt x="655" y="329"/>
                    <a:pt x="643" y="334"/>
                  </a:cubicBezTo>
                  <a:cubicBezTo>
                    <a:pt x="632" y="339"/>
                    <a:pt x="622" y="337"/>
                    <a:pt x="612" y="331"/>
                  </a:cubicBezTo>
                  <a:cubicBezTo>
                    <a:pt x="569" y="306"/>
                    <a:pt x="526" y="280"/>
                    <a:pt x="483" y="254"/>
                  </a:cubicBezTo>
                  <a:cubicBezTo>
                    <a:pt x="477" y="250"/>
                    <a:pt x="470" y="246"/>
                    <a:pt x="463" y="242"/>
                  </a:cubicBezTo>
                  <a:cubicBezTo>
                    <a:pt x="457" y="239"/>
                    <a:pt x="451" y="241"/>
                    <a:pt x="448" y="247"/>
                  </a:cubicBezTo>
                  <a:cubicBezTo>
                    <a:pt x="445" y="252"/>
                    <a:pt x="446" y="259"/>
                    <a:pt x="451" y="262"/>
                  </a:cubicBezTo>
                  <a:cubicBezTo>
                    <a:pt x="466" y="271"/>
                    <a:pt x="481" y="280"/>
                    <a:pt x="496" y="289"/>
                  </a:cubicBezTo>
                  <a:cubicBezTo>
                    <a:pt x="506" y="295"/>
                    <a:pt x="516" y="301"/>
                    <a:pt x="527" y="307"/>
                  </a:cubicBezTo>
                  <a:cubicBezTo>
                    <a:pt x="541" y="316"/>
                    <a:pt x="556" y="325"/>
                    <a:pt x="571" y="333"/>
                  </a:cubicBezTo>
                  <a:cubicBezTo>
                    <a:pt x="577" y="337"/>
                    <a:pt x="583" y="340"/>
                    <a:pt x="588" y="344"/>
                  </a:cubicBezTo>
                  <a:cubicBezTo>
                    <a:pt x="600" y="354"/>
                    <a:pt x="601" y="372"/>
                    <a:pt x="586" y="384"/>
                  </a:cubicBezTo>
                  <a:cubicBezTo>
                    <a:pt x="573" y="394"/>
                    <a:pt x="559" y="396"/>
                    <a:pt x="544" y="388"/>
                  </a:cubicBezTo>
                  <a:cubicBezTo>
                    <a:pt x="514" y="372"/>
                    <a:pt x="484" y="355"/>
                    <a:pt x="455" y="339"/>
                  </a:cubicBezTo>
                  <a:cubicBezTo>
                    <a:pt x="446" y="334"/>
                    <a:pt x="437" y="329"/>
                    <a:pt x="428" y="325"/>
                  </a:cubicBezTo>
                  <a:cubicBezTo>
                    <a:pt x="421" y="321"/>
                    <a:pt x="414" y="323"/>
                    <a:pt x="411" y="329"/>
                  </a:cubicBezTo>
                  <a:cubicBezTo>
                    <a:pt x="407" y="335"/>
                    <a:pt x="410" y="341"/>
                    <a:pt x="416" y="345"/>
                  </a:cubicBezTo>
                  <a:cubicBezTo>
                    <a:pt x="438" y="357"/>
                    <a:pt x="460" y="369"/>
                    <a:pt x="482" y="381"/>
                  </a:cubicBezTo>
                  <a:cubicBezTo>
                    <a:pt x="496" y="389"/>
                    <a:pt x="509" y="396"/>
                    <a:pt x="522" y="404"/>
                  </a:cubicBezTo>
                  <a:cubicBezTo>
                    <a:pt x="531" y="410"/>
                    <a:pt x="534" y="423"/>
                    <a:pt x="529" y="433"/>
                  </a:cubicBezTo>
                  <a:cubicBezTo>
                    <a:pt x="519" y="449"/>
                    <a:pt x="503" y="456"/>
                    <a:pt x="486" y="450"/>
                  </a:cubicBezTo>
                  <a:cubicBezTo>
                    <a:pt x="478" y="447"/>
                    <a:pt x="469" y="442"/>
                    <a:pt x="461" y="438"/>
                  </a:cubicBezTo>
                  <a:cubicBezTo>
                    <a:pt x="443" y="429"/>
                    <a:pt x="425" y="419"/>
                    <a:pt x="407" y="410"/>
                  </a:cubicBezTo>
                  <a:cubicBezTo>
                    <a:pt x="402" y="408"/>
                    <a:pt x="398" y="406"/>
                    <a:pt x="393" y="403"/>
                  </a:cubicBezTo>
                  <a:cubicBezTo>
                    <a:pt x="386" y="400"/>
                    <a:pt x="379" y="401"/>
                    <a:pt x="376" y="407"/>
                  </a:cubicBezTo>
                  <a:cubicBezTo>
                    <a:pt x="372" y="413"/>
                    <a:pt x="375" y="420"/>
                    <a:pt x="382" y="424"/>
                  </a:cubicBezTo>
                  <a:cubicBezTo>
                    <a:pt x="399" y="433"/>
                    <a:pt x="417" y="442"/>
                    <a:pt x="435" y="451"/>
                  </a:cubicBezTo>
                  <a:cubicBezTo>
                    <a:pt x="445" y="456"/>
                    <a:pt x="454" y="461"/>
                    <a:pt x="464" y="466"/>
                  </a:cubicBezTo>
                  <a:cubicBezTo>
                    <a:pt x="457" y="472"/>
                    <a:pt x="449" y="476"/>
                    <a:pt x="441" y="479"/>
                  </a:cubicBezTo>
                  <a:cubicBezTo>
                    <a:pt x="423" y="486"/>
                    <a:pt x="405" y="484"/>
                    <a:pt x="387" y="481"/>
                  </a:cubicBezTo>
                  <a:cubicBezTo>
                    <a:pt x="370" y="479"/>
                    <a:pt x="352" y="476"/>
                    <a:pt x="335" y="473"/>
                  </a:cubicBezTo>
                  <a:cubicBezTo>
                    <a:pt x="331" y="473"/>
                    <a:pt x="327" y="472"/>
                    <a:pt x="323" y="47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2B800FA1-78EE-45EF-9E28-46BDFC6E011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5454" y="2978805"/>
              <a:ext cx="2583746" cy="1373761"/>
            </a:xfrm>
            <a:custGeom>
              <a:avLst/>
              <a:gdLst>
                <a:gd name="T0" fmla="*/ 486 w 561"/>
                <a:gd name="T1" fmla="*/ 275 h 275"/>
                <a:gd name="T2" fmla="*/ 413 w 561"/>
                <a:gd name="T3" fmla="*/ 228 h 275"/>
                <a:gd name="T4" fmla="*/ 330 w 561"/>
                <a:gd name="T5" fmla="*/ 174 h 275"/>
                <a:gd name="T6" fmla="*/ 229 w 561"/>
                <a:gd name="T7" fmla="*/ 109 h 275"/>
                <a:gd name="T8" fmla="*/ 203 w 561"/>
                <a:gd name="T9" fmla="*/ 92 h 275"/>
                <a:gd name="T10" fmla="*/ 154 w 561"/>
                <a:gd name="T11" fmla="*/ 90 h 275"/>
                <a:gd name="T12" fmla="*/ 78 w 561"/>
                <a:gd name="T13" fmla="*/ 130 h 275"/>
                <a:gd name="T14" fmla="*/ 32 w 561"/>
                <a:gd name="T15" fmla="*/ 154 h 275"/>
                <a:gd name="T16" fmla="*/ 7 w 561"/>
                <a:gd name="T17" fmla="*/ 151 h 275"/>
                <a:gd name="T18" fmla="*/ 7 w 561"/>
                <a:gd name="T19" fmla="*/ 126 h 275"/>
                <a:gd name="T20" fmla="*/ 57 w 561"/>
                <a:gd name="T21" fmla="*/ 61 h 275"/>
                <a:gd name="T22" fmla="*/ 82 w 561"/>
                <a:gd name="T23" fmla="*/ 33 h 275"/>
                <a:gd name="T24" fmla="*/ 117 w 561"/>
                <a:gd name="T25" fmla="*/ 20 h 275"/>
                <a:gd name="T26" fmla="*/ 158 w 561"/>
                <a:gd name="T27" fmla="*/ 12 h 275"/>
                <a:gd name="T28" fmla="*/ 260 w 561"/>
                <a:gd name="T29" fmla="*/ 3 h 275"/>
                <a:gd name="T30" fmla="*/ 309 w 561"/>
                <a:gd name="T31" fmla="*/ 11 h 275"/>
                <a:gd name="T32" fmla="*/ 380 w 561"/>
                <a:gd name="T33" fmla="*/ 25 h 275"/>
                <a:gd name="T34" fmla="*/ 405 w 561"/>
                <a:gd name="T35" fmla="*/ 22 h 275"/>
                <a:gd name="T36" fmla="*/ 432 w 561"/>
                <a:gd name="T37" fmla="*/ 10 h 275"/>
                <a:gd name="T38" fmla="*/ 440 w 561"/>
                <a:gd name="T39" fmla="*/ 12 h 275"/>
                <a:gd name="T40" fmla="*/ 481 w 561"/>
                <a:gd name="T41" fmla="*/ 78 h 275"/>
                <a:gd name="T42" fmla="*/ 535 w 561"/>
                <a:gd name="T43" fmla="*/ 164 h 275"/>
                <a:gd name="T44" fmla="*/ 559 w 561"/>
                <a:gd name="T45" fmla="*/ 201 h 275"/>
                <a:gd name="T46" fmla="*/ 559 w 561"/>
                <a:gd name="T47" fmla="*/ 207 h 275"/>
                <a:gd name="T48" fmla="*/ 487 w 561"/>
                <a:gd name="T49" fmla="*/ 275 h 275"/>
                <a:gd name="T50" fmla="*/ 486 w 561"/>
                <a:gd name="T51" fmla="*/ 275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561" h="275">
                  <a:moveTo>
                    <a:pt x="486" y="275"/>
                  </a:moveTo>
                  <a:cubicBezTo>
                    <a:pt x="461" y="259"/>
                    <a:pt x="437" y="244"/>
                    <a:pt x="413" y="228"/>
                  </a:cubicBezTo>
                  <a:cubicBezTo>
                    <a:pt x="385" y="210"/>
                    <a:pt x="357" y="192"/>
                    <a:pt x="330" y="174"/>
                  </a:cubicBezTo>
                  <a:cubicBezTo>
                    <a:pt x="296" y="152"/>
                    <a:pt x="263" y="131"/>
                    <a:pt x="229" y="109"/>
                  </a:cubicBezTo>
                  <a:cubicBezTo>
                    <a:pt x="220" y="103"/>
                    <a:pt x="211" y="98"/>
                    <a:pt x="203" y="92"/>
                  </a:cubicBezTo>
                  <a:cubicBezTo>
                    <a:pt x="187" y="81"/>
                    <a:pt x="171" y="81"/>
                    <a:pt x="154" y="90"/>
                  </a:cubicBezTo>
                  <a:cubicBezTo>
                    <a:pt x="129" y="104"/>
                    <a:pt x="103" y="117"/>
                    <a:pt x="78" y="130"/>
                  </a:cubicBezTo>
                  <a:cubicBezTo>
                    <a:pt x="63" y="138"/>
                    <a:pt x="47" y="146"/>
                    <a:pt x="32" y="154"/>
                  </a:cubicBezTo>
                  <a:cubicBezTo>
                    <a:pt x="23" y="159"/>
                    <a:pt x="13" y="158"/>
                    <a:pt x="7" y="151"/>
                  </a:cubicBezTo>
                  <a:cubicBezTo>
                    <a:pt x="0" y="144"/>
                    <a:pt x="0" y="134"/>
                    <a:pt x="7" y="126"/>
                  </a:cubicBezTo>
                  <a:cubicBezTo>
                    <a:pt x="23" y="104"/>
                    <a:pt x="40" y="83"/>
                    <a:pt x="57" y="61"/>
                  </a:cubicBezTo>
                  <a:cubicBezTo>
                    <a:pt x="64" y="51"/>
                    <a:pt x="72" y="41"/>
                    <a:pt x="82" y="33"/>
                  </a:cubicBezTo>
                  <a:cubicBezTo>
                    <a:pt x="93" y="26"/>
                    <a:pt x="105" y="22"/>
                    <a:pt x="117" y="20"/>
                  </a:cubicBezTo>
                  <a:cubicBezTo>
                    <a:pt x="131" y="18"/>
                    <a:pt x="145" y="15"/>
                    <a:pt x="158" y="12"/>
                  </a:cubicBezTo>
                  <a:cubicBezTo>
                    <a:pt x="192" y="5"/>
                    <a:pt x="225" y="0"/>
                    <a:pt x="260" y="3"/>
                  </a:cubicBezTo>
                  <a:cubicBezTo>
                    <a:pt x="276" y="5"/>
                    <a:pt x="293" y="8"/>
                    <a:pt x="309" y="11"/>
                  </a:cubicBezTo>
                  <a:cubicBezTo>
                    <a:pt x="332" y="15"/>
                    <a:pt x="356" y="21"/>
                    <a:pt x="380" y="25"/>
                  </a:cubicBezTo>
                  <a:cubicBezTo>
                    <a:pt x="388" y="27"/>
                    <a:pt x="397" y="26"/>
                    <a:pt x="405" y="22"/>
                  </a:cubicBezTo>
                  <a:cubicBezTo>
                    <a:pt x="414" y="18"/>
                    <a:pt x="423" y="14"/>
                    <a:pt x="432" y="10"/>
                  </a:cubicBezTo>
                  <a:cubicBezTo>
                    <a:pt x="435" y="8"/>
                    <a:pt x="438" y="9"/>
                    <a:pt x="440" y="12"/>
                  </a:cubicBezTo>
                  <a:cubicBezTo>
                    <a:pt x="454" y="34"/>
                    <a:pt x="468" y="56"/>
                    <a:pt x="481" y="78"/>
                  </a:cubicBezTo>
                  <a:cubicBezTo>
                    <a:pt x="499" y="107"/>
                    <a:pt x="517" y="135"/>
                    <a:pt x="535" y="164"/>
                  </a:cubicBezTo>
                  <a:cubicBezTo>
                    <a:pt x="543" y="176"/>
                    <a:pt x="551" y="188"/>
                    <a:pt x="559" y="201"/>
                  </a:cubicBezTo>
                  <a:cubicBezTo>
                    <a:pt x="560" y="203"/>
                    <a:pt x="561" y="205"/>
                    <a:pt x="559" y="207"/>
                  </a:cubicBezTo>
                  <a:cubicBezTo>
                    <a:pt x="535" y="230"/>
                    <a:pt x="511" y="252"/>
                    <a:pt x="487" y="275"/>
                  </a:cubicBezTo>
                  <a:cubicBezTo>
                    <a:pt x="486" y="275"/>
                    <a:pt x="486" y="275"/>
                    <a:pt x="486" y="27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DB5D56FA-A606-4E29-9CD7-95A53B5F3308}"/>
                </a:ext>
              </a:extLst>
            </p:cNvPr>
            <p:cNvSpPr>
              <a:spLocks/>
            </p:cNvSpPr>
            <p:nvPr/>
          </p:nvSpPr>
          <p:spPr bwMode="auto">
            <a:xfrm>
              <a:off x="5376188" y="2488979"/>
              <a:ext cx="1166853" cy="1542666"/>
            </a:xfrm>
            <a:custGeom>
              <a:avLst/>
              <a:gdLst>
                <a:gd name="T0" fmla="*/ 99 w 254"/>
                <a:gd name="T1" fmla="*/ 0 h 309"/>
                <a:gd name="T2" fmla="*/ 254 w 254"/>
                <a:gd name="T3" fmla="*/ 246 h 309"/>
                <a:gd name="T4" fmla="*/ 234 w 254"/>
                <a:gd name="T5" fmla="*/ 259 h 309"/>
                <a:gd name="T6" fmla="*/ 160 w 254"/>
                <a:gd name="T7" fmla="*/ 307 h 309"/>
                <a:gd name="T8" fmla="*/ 154 w 254"/>
                <a:gd name="T9" fmla="*/ 306 h 309"/>
                <a:gd name="T10" fmla="*/ 71 w 254"/>
                <a:gd name="T11" fmla="*/ 175 h 309"/>
                <a:gd name="T12" fmla="*/ 22 w 254"/>
                <a:gd name="T13" fmla="*/ 96 h 309"/>
                <a:gd name="T14" fmla="*/ 2 w 254"/>
                <a:gd name="T15" fmla="*/ 66 h 309"/>
                <a:gd name="T16" fmla="*/ 3 w 254"/>
                <a:gd name="T17" fmla="*/ 60 h 309"/>
                <a:gd name="T18" fmla="*/ 52 w 254"/>
                <a:gd name="T19" fmla="*/ 29 h 309"/>
                <a:gd name="T20" fmla="*/ 90 w 254"/>
                <a:gd name="T21" fmla="*/ 4 h 309"/>
                <a:gd name="T22" fmla="*/ 99 w 254"/>
                <a:gd name="T23" fmla="*/ 0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4" h="309">
                  <a:moveTo>
                    <a:pt x="99" y="0"/>
                  </a:moveTo>
                  <a:cubicBezTo>
                    <a:pt x="151" y="82"/>
                    <a:pt x="203" y="164"/>
                    <a:pt x="254" y="246"/>
                  </a:cubicBezTo>
                  <a:cubicBezTo>
                    <a:pt x="248" y="250"/>
                    <a:pt x="241" y="255"/>
                    <a:pt x="234" y="259"/>
                  </a:cubicBezTo>
                  <a:cubicBezTo>
                    <a:pt x="210" y="275"/>
                    <a:pt x="185" y="291"/>
                    <a:pt x="160" y="307"/>
                  </a:cubicBezTo>
                  <a:cubicBezTo>
                    <a:pt x="157" y="308"/>
                    <a:pt x="156" y="309"/>
                    <a:pt x="154" y="306"/>
                  </a:cubicBezTo>
                  <a:cubicBezTo>
                    <a:pt x="126" y="262"/>
                    <a:pt x="99" y="219"/>
                    <a:pt x="71" y="175"/>
                  </a:cubicBezTo>
                  <a:cubicBezTo>
                    <a:pt x="55" y="149"/>
                    <a:pt x="38" y="123"/>
                    <a:pt x="22" y="96"/>
                  </a:cubicBezTo>
                  <a:cubicBezTo>
                    <a:pt x="15" y="86"/>
                    <a:pt x="9" y="76"/>
                    <a:pt x="2" y="66"/>
                  </a:cubicBezTo>
                  <a:cubicBezTo>
                    <a:pt x="0" y="63"/>
                    <a:pt x="1" y="62"/>
                    <a:pt x="3" y="60"/>
                  </a:cubicBezTo>
                  <a:cubicBezTo>
                    <a:pt x="19" y="50"/>
                    <a:pt x="36" y="39"/>
                    <a:pt x="52" y="29"/>
                  </a:cubicBezTo>
                  <a:cubicBezTo>
                    <a:pt x="65" y="21"/>
                    <a:pt x="77" y="13"/>
                    <a:pt x="90" y="4"/>
                  </a:cubicBezTo>
                  <a:cubicBezTo>
                    <a:pt x="93" y="3"/>
                    <a:pt x="96" y="1"/>
                    <a:pt x="9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22D9E2C5-1D1E-440E-949C-C90D898003E9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5629" y="2528392"/>
              <a:ext cx="1177275" cy="1542666"/>
            </a:xfrm>
            <a:custGeom>
              <a:avLst/>
              <a:gdLst>
                <a:gd name="T0" fmla="*/ 156 w 254"/>
                <a:gd name="T1" fmla="*/ 0 h 309"/>
                <a:gd name="T2" fmla="*/ 254 w 254"/>
                <a:gd name="T3" fmla="*/ 62 h 309"/>
                <a:gd name="T4" fmla="*/ 98 w 254"/>
                <a:gd name="T5" fmla="*/ 309 h 309"/>
                <a:gd name="T6" fmla="*/ 0 w 254"/>
                <a:gd name="T7" fmla="*/ 247 h 309"/>
                <a:gd name="T8" fmla="*/ 156 w 254"/>
                <a:gd name="T9" fmla="*/ 0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309">
                  <a:moveTo>
                    <a:pt x="156" y="0"/>
                  </a:moveTo>
                  <a:cubicBezTo>
                    <a:pt x="189" y="21"/>
                    <a:pt x="221" y="41"/>
                    <a:pt x="254" y="62"/>
                  </a:cubicBezTo>
                  <a:cubicBezTo>
                    <a:pt x="202" y="144"/>
                    <a:pt x="150" y="226"/>
                    <a:pt x="98" y="309"/>
                  </a:cubicBezTo>
                  <a:cubicBezTo>
                    <a:pt x="65" y="288"/>
                    <a:pt x="33" y="268"/>
                    <a:pt x="0" y="247"/>
                  </a:cubicBezTo>
                  <a:cubicBezTo>
                    <a:pt x="52" y="165"/>
                    <a:pt x="104" y="83"/>
                    <a:pt x="15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EF5FEBE8-012E-4173-AA56-887197085CBA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9135" y="4408868"/>
              <a:ext cx="604263" cy="805116"/>
            </a:xfrm>
            <a:custGeom>
              <a:avLst/>
              <a:gdLst>
                <a:gd name="T0" fmla="*/ 30 w 132"/>
                <a:gd name="T1" fmla="*/ 162 h 162"/>
                <a:gd name="T2" fmla="*/ 6 w 132"/>
                <a:gd name="T3" fmla="*/ 147 h 162"/>
                <a:gd name="T4" fmla="*/ 7 w 132"/>
                <a:gd name="T5" fmla="*/ 119 h 162"/>
                <a:gd name="T6" fmla="*/ 78 w 132"/>
                <a:gd name="T7" fmla="*/ 16 h 162"/>
                <a:gd name="T8" fmla="*/ 117 w 132"/>
                <a:gd name="T9" fmla="*/ 8 h 162"/>
                <a:gd name="T10" fmla="*/ 124 w 132"/>
                <a:gd name="T11" fmla="*/ 46 h 162"/>
                <a:gd name="T12" fmla="*/ 70 w 132"/>
                <a:gd name="T13" fmla="*/ 125 h 162"/>
                <a:gd name="T14" fmla="*/ 54 w 132"/>
                <a:gd name="T15" fmla="*/ 149 h 162"/>
                <a:gd name="T16" fmla="*/ 30 w 132"/>
                <a:gd name="T17" fmla="*/ 162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2" h="162">
                  <a:moveTo>
                    <a:pt x="30" y="162"/>
                  </a:moveTo>
                  <a:cubicBezTo>
                    <a:pt x="19" y="162"/>
                    <a:pt x="11" y="156"/>
                    <a:pt x="6" y="147"/>
                  </a:cubicBezTo>
                  <a:cubicBezTo>
                    <a:pt x="0" y="138"/>
                    <a:pt x="1" y="128"/>
                    <a:pt x="7" y="119"/>
                  </a:cubicBezTo>
                  <a:cubicBezTo>
                    <a:pt x="31" y="85"/>
                    <a:pt x="54" y="50"/>
                    <a:pt x="78" y="16"/>
                  </a:cubicBezTo>
                  <a:cubicBezTo>
                    <a:pt x="86" y="3"/>
                    <a:pt x="104" y="0"/>
                    <a:pt x="117" y="8"/>
                  </a:cubicBezTo>
                  <a:cubicBezTo>
                    <a:pt x="129" y="17"/>
                    <a:pt x="132" y="34"/>
                    <a:pt x="124" y="46"/>
                  </a:cubicBezTo>
                  <a:cubicBezTo>
                    <a:pt x="106" y="73"/>
                    <a:pt x="88" y="99"/>
                    <a:pt x="70" y="125"/>
                  </a:cubicBezTo>
                  <a:cubicBezTo>
                    <a:pt x="65" y="133"/>
                    <a:pt x="59" y="141"/>
                    <a:pt x="54" y="149"/>
                  </a:cubicBezTo>
                  <a:cubicBezTo>
                    <a:pt x="48" y="157"/>
                    <a:pt x="41" y="162"/>
                    <a:pt x="30" y="16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1">
              <a:extLst>
                <a:ext uri="{FF2B5EF4-FFF2-40B4-BE49-F238E27FC236}">
                  <a16:creationId xmlns:a16="http://schemas.microsoft.com/office/drawing/2014/main" id="{99771485-D4A8-473C-8DFF-A4C3E46360CE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1685" y="4718525"/>
              <a:ext cx="541753" cy="658731"/>
            </a:xfrm>
            <a:custGeom>
              <a:avLst/>
              <a:gdLst>
                <a:gd name="T0" fmla="*/ 36 w 118"/>
                <a:gd name="T1" fmla="*/ 133 h 133"/>
                <a:gd name="T2" fmla="*/ 8 w 118"/>
                <a:gd name="T3" fmla="*/ 95 h 133"/>
                <a:gd name="T4" fmla="*/ 20 w 118"/>
                <a:gd name="T5" fmla="*/ 77 h 133"/>
                <a:gd name="T6" fmla="*/ 65 w 118"/>
                <a:gd name="T7" fmla="*/ 12 h 133"/>
                <a:gd name="T8" fmla="*/ 88 w 118"/>
                <a:gd name="T9" fmla="*/ 1 h 133"/>
                <a:gd name="T10" fmla="*/ 112 w 118"/>
                <a:gd name="T11" fmla="*/ 18 h 133"/>
                <a:gd name="T12" fmla="*/ 105 w 118"/>
                <a:gd name="T13" fmla="*/ 51 h 133"/>
                <a:gd name="T14" fmla="*/ 67 w 118"/>
                <a:gd name="T15" fmla="*/ 105 h 133"/>
                <a:gd name="T16" fmla="*/ 57 w 118"/>
                <a:gd name="T17" fmla="*/ 121 h 133"/>
                <a:gd name="T18" fmla="*/ 36 w 118"/>
                <a:gd name="T19" fmla="*/ 133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8" h="133">
                  <a:moveTo>
                    <a:pt x="36" y="133"/>
                  </a:moveTo>
                  <a:cubicBezTo>
                    <a:pt x="13" y="133"/>
                    <a:pt x="0" y="113"/>
                    <a:pt x="8" y="95"/>
                  </a:cubicBezTo>
                  <a:cubicBezTo>
                    <a:pt x="11" y="88"/>
                    <a:pt x="16" y="83"/>
                    <a:pt x="20" y="77"/>
                  </a:cubicBezTo>
                  <a:cubicBezTo>
                    <a:pt x="35" y="55"/>
                    <a:pt x="50" y="34"/>
                    <a:pt x="65" y="12"/>
                  </a:cubicBezTo>
                  <a:cubicBezTo>
                    <a:pt x="70" y="4"/>
                    <a:pt x="79" y="0"/>
                    <a:pt x="88" y="1"/>
                  </a:cubicBezTo>
                  <a:cubicBezTo>
                    <a:pt x="99" y="2"/>
                    <a:pt x="107" y="8"/>
                    <a:pt x="112" y="18"/>
                  </a:cubicBezTo>
                  <a:cubicBezTo>
                    <a:pt x="118" y="31"/>
                    <a:pt x="112" y="41"/>
                    <a:pt x="105" y="51"/>
                  </a:cubicBezTo>
                  <a:cubicBezTo>
                    <a:pt x="93" y="69"/>
                    <a:pt x="80" y="87"/>
                    <a:pt x="67" y="105"/>
                  </a:cubicBezTo>
                  <a:cubicBezTo>
                    <a:pt x="64" y="110"/>
                    <a:pt x="61" y="116"/>
                    <a:pt x="57" y="121"/>
                  </a:cubicBezTo>
                  <a:cubicBezTo>
                    <a:pt x="51" y="129"/>
                    <a:pt x="44" y="133"/>
                    <a:pt x="36" y="13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2">
              <a:extLst>
                <a:ext uri="{FF2B5EF4-FFF2-40B4-BE49-F238E27FC236}">
                  <a16:creationId xmlns:a16="http://schemas.microsoft.com/office/drawing/2014/main" id="{6DF16085-9BEC-4EF0-BF67-5178E73B516C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8680" y="4408868"/>
              <a:ext cx="416733" cy="534868"/>
            </a:xfrm>
            <a:custGeom>
              <a:avLst/>
              <a:gdLst>
                <a:gd name="T0" fmla="*/ 91 w 92"/>
                <a:gd name="T1" fmla="*/ 28 h 107"/>
                <a:gd name="T2" fmla="*/ 84 w 92"/>
                <a:gd name="T3" fmla="*/ 47 h 107"/>
                <a:gd name="T4" fmla="*/ 53 w 92"/>
                <a:gd name="T5" fmla="*/ 92 h 107"/>
                <a:gd name="T6" fmla="*/ 19 w 92"/>
                <a:gd name="T7" fmla="*/ 101 h 107"/>
                <a:gd name="T8" fmla="*/ 4 w 92"/>
                <a:gd name="T9" fmla="*/ 70 h 107"/>
                <a:gd name="T10" fmla="*/ 17 w 92"/>
                <a:gd name="T11" fmla="*/ 48 h 107"/>
                <a:gd name="T12" fmla="*/ 41 w 92"/>
                <a:gd name="T13" fmla="*/ 13 h 107"/>
                <a:gd name="T14" fmla="*/ 67 w 92"/>
                <a:gd name="T15" fmla="*/ 1 h 107"/>
                <a:gd name="T16" fmla="*/ 90 w 92"/>
                <a:gd name="T17" fmla="*/ 21 h 107"/>
                <a:gd name="T18" fmla="*/ 91 w 92"/>
                <a:gd name="T19" fmla="*/ 28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2" h="107">
                  <a:moveTo>
                    <a:pt x="91" y="28"/>
                  </a:moveTo>
                  <a:cubicBezTo>
                    <a:pt x="92" y="35"/>
                    <a:pt x="88" y="41"/>
                    <a:pt x="84" y="47"/>
                  </a:cubicBezTo>
                  <a:cubicBezTo>
                    <a:pt x="74" y="62"/>
                    <a:pt x="64" y="77"/>
                    <a:pt x="53" y="92"/>
                  </a:cubicBezTo>
                  <a:cubicBezTo>
                    <a:pt x="46" y="103"/>
                    <a:pt x="32" y="107"/>
                    <a:pt x="19" y="101"/>
                  </a:cubicBezTo>
                  <a:cubicBezTo>
                    <a:pt x="8" y="96"/>
                    <a:pt x="0" y="82"/>
                    <a:pt x="4" y="70"/>
                  </a:cubicBezTo>
                  <a:cubicBezTo>
                    <a:pt x="7" y="62"/>
                    <a:pt x="12" y="55"/>
                    <a:pt x="17" y="48"/>
                  </a:cubicBezTo>
                  <a:cubicBezTo>
                    <a:pt x="24" y="36"/>
                    <a:pt x="33" y="25"/>
                    <a:pt x="41" y="13"/>
                  </a:cubicBezTo>
                  <a:cubicBezTo>
                    <a:pt x="48" y="4"/>
                    <a:pt x="56" y="0"/>
                    <a:pt x="67" y="1"/>
                  </a:cubicBezTo>
                  <a:cubicBezTo>
                    <a:pt x="79" y="3"/>
                    <a:pt x="87" y="10"/>
                    <a:pt x="90" y="21"/>
                  </a:cubicBezTo>
                  <a:cubicBezTo>
                    <a:pt x="91" y="24"/>
                    <a:pt x="91" y="26"/>
                    <a:pt x="91" y="2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7150699D-F850-4A13-8145-9A81EA2086B2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6745" y="5067596"/>
              <a:ext cx="333387" cy="439153"/>
            </a:xfrm>
            <a:custGeom>
              <a:avLst/>
              <a:gdLst>
                <a:gd name="T0" fmla="*/ 72 w 73"/>
                <a:gd name="T1" fmla="*/ 26 h 88"/>
                <a:gd name="T2" fmla="*/ 63 w 73"/>
                <a:gd name="T3" fmla="*/ 45 h 88"/>
                <a:gd name="T4" fmla="*/ 43 w 73"/>
                <a:gd name="T5" fmla="*/ 74 h 88"/>
                <a:gd name="T6" fmla="*/ 5 w 73"/>
                <a:gd name="T7" fmla="*/ 72 h 88"/>
                <a:gd name="T8" fmla="*/ 6 w 73"/>
                <a:gd name="T9" fmla="*/ 48 h 88"/>
                <a:gd name="T10" fmla="*/ 32 w 73"/>
                <a:gd name="T11" fmla="*/ 12 h 88"/>
                <a:gd name="T12" fmla="*/ 56 w 73"/>
                <a:gd name="T13" fmla="*/ 3 h 88"/>
                <a:gd name="T14" fmla="*/ 72 w 73"/>
                <a:gd name="T15" fmla="*/ 26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3" h="88">
                  <a:moveTo>
                    <a:pt x="72" y="26"/>
                  </a:moveTo>
                  <a:cubicBezTo>
                    <a:pt x="73" y="33"/>
                    <a:pt x="67" y="39"/>
                    <a:pt x="63" y="45"/>
                  </a:cubicBezTo>
                  <a:cubicBezTo>
                    <a:pt x="57" y="55"/>
                    <a:pt x="50" y="64"/>
                    <a:pt x="43" y="74"/>
                  </a:cubicBezTo>
                  <a:cubicBezTo>
                    <a:pt x="33" y="88"/>
                    <a:pt x="13" y="87"/>
                    <a:pt x="5" y="72"/>
                  </a:cubicBezTo>
                  <a:cubicBezTo>
                    <a:pt x="0" y="64"/>
                    <a:pt x="1" y="56"/>
                    <a:pt x="6" y="48"/>
                  </a:cubicBezTo>
                  <a:cubicBezTo>
                    <a:pt x="15" y="36"/>
                    <a:pt x="23" y="24"/>
                    <a:pt x="32" y="12"/>
                  </a:cubicBezTo>
                  <a:cubicBezTo>
                    <a:pt x="38" y="3"/>
                    <a:pt x="47" y="0"/>
                    <a:pt x="56" y="3"/>
                  </a:cubicBezTo>
                  <a:cubicBezTo>
                    <a:pt x="67" y="6"/>
                    <a:pt x="72" y="14"/>
                    <a:pt x="72" y="2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" name="TextBox 15">
            <a:extLst>
              <a:ext uri="{FF2B5EF4-FFF2-40B4-BE49-F238E27FC236}">
                <a16:creationId xmlns:a16="http://schemas.microsoft.com/office/drawing/2014/main" id="{F6C98181-530C-461D-BF7E-12B47EBF9841}"/>
              </a:ext>
            </a:extLst>
          </p:cNvPr>
          <p:cNvSpPr txBox="1"/>
          <p:nvPr/>
        </p:nvSpPr>
        <p:spPr>
          <a:xfrm>
            <a:off x="8130617" y="3209804"/>
            <a:ext cx="27106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GB" sz="1600" dirty="0" err="1"/>
              <a:t>oceniło</a:t>
            </a:r>
            <a:r>
              <a:rPr lang="en-GB" sz="1600" dirty="0"/>
              <a:t> </a:t>
            </a:r>
            <a:r>
              <a:rPr lang="en-GB" sz="1600" dirty="0" err="1"/>
              <a:t>atmosferę</a:t>
            </a:r>
            <a:r>
              <a:rPr lang="en-GB" sz="1600" dirty="0"/>
              <a:t> </a:t>
            </a:r>
            <a:r>
              <a:rPr lang="en-GB" sz="1600" dirty="0" err="1"/>
              <a:t>na</a:t>
            </a:r>
            <a:r>
              <a:rPr lang="en-GB" sz="1600" dirty="0"/>
              <a:t> </a:t>
            </a:r>
            <a:r>
              <a:rPr lang="en-GB" sz="1600" dirty="0" err="1"/>
              <a:t>średnim</a:t>
            </a:r>
            <a:r>
              <a:rPr lang="en-GB" sz="1600" dirty="0"/>
              <a:t> </a:t>
            </a:r>
            <a:r>
              <a:rPr lang="en-GB" sz="1600" dirty="0" err="1"/>
              <a:t>poziomie</a:t>
            </a:r>
            <a:endParaRPr kumimoji="0" lang="en-GB" sz="1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8" name="TextBox 16">
            <a:extLst>
              <a:ext uri="{FF2B5EF4-FFF2-40B4-BE49-F238E27FC236}">
                <a16:creationId xmlns:a16="http://schemas.microsoft.com/office/drawing/2014/main" id="{2A0FE1C4-6C59-4C34-AF34-221D62413EBD}"/>
              </a:ext>
            </a:extLst>
          </p:cNvPr>
          <p:cNvSpPr txBox="1"/>
          <p:nvPr/>
        </p:nvSpPr>
        <p:spPr>
          <a:xfrm>
            <a:off x="8130617" y="2526991"/>
            <a:ext cx="274261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pl-PL" sz="3000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28 %</a:t>
            </a:r>
            <a:endParaRPr lang="en-GB" sz="3000" dirty="0"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9" name="Rectangle 21">
            <a:extLst>
              <a:ext uri="{FF2B5EF4-FFF2-40B4-BE49-F238E27FC236}">
                <a16:creationId xmlns:a16="http://schemas.microsoft.com/office/drawing/2014/main" id="{2F87B932-1E1F-4E61-AAC9-EE61C48563FC}"/>
              </a:ext>
            </a:extLst>
          </p:cNvPr>
          <p:cNvSpPr/>
          <p:nvPr/>
        </p:nvSpPr>
        <p:spPr>
          <a:xfrm>
            <a:off x="8125537" y="2385504"/>
            <a:ext cx="2747695" cy="115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31">
            <a:extLst>
              <a:ext uri="{FF2B5EF4-FFF2-40B4-BE49-F238E27FC236}">
                <a16:creationId xmlns:a16="http://schemas.microsoft.com/office/drawing/2014/main" id="{01DDA0EA-A2AE-41F7-B25C-33685B90275D}"/>
              </a:ext>
            </a:extLst>
          </p:cNvPr>
          <p:cNvSpPr txBox="1"/>
          <p:nvPr/>
        </p:nvSpPr>
        <p:spPr>
          <a:xfrm>
            <a:off x="8130617" y="5419604"/>
            <a:ext cx="27106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GB" sz="1600" dirty="0" err="1"/>
              <a:t>mężczyzni</a:t>
            </a:r>
            <a:r>
              <a:rPr lang="en-GB" sz="1600" dirty="0"/>
              <a:t> </a:t>
            </a:r>
            <a:r>
              <a:rPr lang="pl-PL" sz="1600" dirty="0"/>
              <a:t>z</a:t>
            </a:r>
            <a:r>
              <a:rPr lang="en-GB" sz="1600" dirty="0" err="1"/>
              <a:t>decydowanie</a:t>
            </a:r>
            <a:r>
              <a:rPr lang="en-GB" sz="1600" dirty="0"/>
              <a:t> </a:t>
            </a:r>
            <a:r>
              <a:rPr lang="en-GB" sz="1600" dirty="0" err="1"/>
              <a:t>wyżej</a:t>
            </a:r>
            <a:r>
              <a:rPr lang="en-GB" sz="1600" dirty="0"/>
              <a:t> </a:t>
            </a:r>
            <a:r>
              <a:rPr lang="en-GB" sz="1600" dirty="0" err="1"/>
              <a:t>oceniali</a:t>
            </a:r>
            <a:r>
              <a:rPr lang="en-GB" sz="1600" dirty="0"/>
              <a:t> </a:t>
            </a:r>
            <a:r>
              <a:rPr lang="en-GB" sz="1600" dirty="0" err="1"/>
              <a:t>atmosferę</a:t>
            </a:r>
            <a:r>
              <a:rPr lang="en-GB" sz="1600" dirty="0"/>
              <a:t> w </a:t>
            </a:r>
            <a:r>
              <a:rPr lang="en-GB" sz="1600" dirty="0" err="1"/>
              <a:t>miejscu</a:t>
            </a:r>
            <a:r>
              <a:rPr lang="en-GB" sz="1600" dirty="0"/>
              <a:t> </a:t>
            </a:r>
            <a:r>
              <a:rPr lang="en-GB" sz="1600" dirty="0" err="1"/>
              <a:t>pracy</a:t>
            </a:r>
            <a:r>
              <a:rPr lang="en-GB" sz="1600" dirty="0"/>
              <a:t> </a:t>
            </a:r>
            <a:r>
              <a:rPr lang="en-GB" sz="1600" dirty="0" err="1"/>
              <a:t>i</a:t>
            </a:r>
            <a:r>
              <a:rPr lang="en-GB" sz="1600" dirty="0"/>
              <a:t> </a:t>
            </a:r>
            <a:r>
              <a:rPr lang="en-GB" sz="1600" dirty="0" err="1"/>
              <a:t>nauki</a:t>
            </a:r>
            <a:endParaRPr kumimoji="0" lang="en-GB" sz="1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1" name="TextBox 32">
            <a:extLst>
              <a:ext uri="{FF2B5EF4-FFF2-40B4-BE49-F238E27FC236}">
                <a16:creationId xmlns:a16="http://schemas.microsoft.com/office/drawing/2014/main" id="{E901EF6D-0B39-45A3-A0BC-C5912B71EED4}"/>
              </a:ext>
            </a:extLst>
          </p:cNvPr>
          <p:cNvSpPr txBox="1"/>
          <p:nvPr/>
        </p:nvSpPr>
        <p:spPr>
          <a:xfrm>
            <a:off x="8130617" y="4736791"/>
            <a:ext cx="274261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pl-PL" sz="3000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58 %</a:t>
            </a:r>
            <a:endParaRPr lang="en-GB" sz="3000" dirty="0"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2" name="Rectangle 33">
            <a:extLst>
              <a:ext uri="{FF2B5EF4-FFF2-40B4-BE49-F238E27FC236}">
                <a16:creationId xmlns:a16="http://schemas.microsoft.com/office/drawing/2014/main" id="{276C8DE8-24C1-4E1F-9906-354FBFCD98C7}"/>
              </a:ext>
            </a:extLst>
          </p:cNvPr>
          <p:cNvSpPr/>
          <p:nvPr/>
        </p:nvSpPr>
        <p:spPr>
          <a:xfrm>
            <a:off x="8125537" y="4595304"/>
            <a:ext cx="2747695" cy="115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15">
            <a:extLst>
              <a:ext uri="{FF2B5EF4-FFF2-40B4-BE49-F238E27FC236}">
                <a16:creationId xmlns:a16="http://schemas.microsoft.com/office/drawing/2014/main" id="{F6C98181-530C-461D-BF7E-12B47EBF9841}"/>
              </a:ext>
            </a:extLst>
          </p:cNvPr>
          <p:cNvSpPr txBox="1"/>
          <p:nvPr/>
        </p:nvSpPr>
        <p:spPr>
          <a:xfrm>
            <a:off x="1313950" y="3209804"/>
            <a:ext cx="27106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GB" sz="1600" dirty="0" err="1"/>
              <a:t>wysoko</a:t>
            </a:r>
            <a:r>
              <a:rPr lang="en-GB" sz="1600" dirty="0"/>
              <a:t> </a:t>
            </a:r>
            <a:r>
              <a:rPr lang="en-GB" sz="1600" dirty="0" err="1"/>
              <a:t>oceniało</a:t>
            </a:r>
            <a:r>
              <a:rPr lang="en-GB" sz="1600" dirty="0"/>
              <a:t> </a:t>
            </a:r>
            <a:r>
              <a:rPr lang="en-GB" sz="1600" dirty="0" err="1"/>
              <a:t>atmosferę</a:t>
            </a:r>
            <a:r>
              <a:rPr lang="en-GB" sz="1600" dirty="0"/>
              <a:t> w </a:t>
            </a:r>
            <a:r>
              <a:rPr lang="en-GB" sz="1600" dirty="0" err="1"/>
              <a:t>miejscu</a:t>
            </a:r>
            <a:r>
              <a:rPr lang="en-GB" sz="1600" dirty="0"/>
              <a:t> </a:t>
            </a:r>
            <a:r>
              <a:rPr lang="en-GB" sz="1600" dirty="0" err="1"/>
              <a:t>pracy</a:t>
            </a:r>
            <a:r>
              <a:rPr lang="en-GB" sz="1600" dirty="0"/>
              <a:t> i </a:t>
            </a:r>
            <a:r>
              <a:rPr lang="en-GB" sz="1600" dirty="0" err="1"/>
              <a:t>nauki</a:t>
            </a:r>
            <a:r>
              <a:rPr lang="en-GB" sz="1600" dirty="0"/>
              <a:t> </a:t>
            </a:r>
            <a:endParaRPr kumimoji="0" lang="en-GB" sz="1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4" name="TextBox 16">
            <a:extLst>
              <a:ext uri="{FF2B5EF4-FFF2-40B4-BE49-F238E27FC236}">
                <a16:creationId xmlns:a16="http://schemas.microsoft.com/office/drawing/2014/main" id="{2A0FE1C4-6C59-4C34-AF34-221D62413EBD}"/>
              </a:ext>
            </a:extLst>
          </p:cNvPr>
          <p:cNvSpPr txBox="1"/>
          <p:nvPr/>
        </p:nvSpPr>
        <p:spPr>
          <a:xfrm>
            <a:off x="1313950" y="2526991"/>
            <a:ext cx="274261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pl-PL" sz="3000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49 %</a:t>
            </a:r>
            <a:endParaRPr lang="en-GB" sz="3000" dirty="0"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5" name="Rectangle 21">
            <a:extLst>
              <a:ext uri="{FF2B5EF4-FFF2-40B4-BE49-F238E27FC236}">
                <a16:creationId xmlns:a16="http://schemas.microsoft.com/office/drawing/2014/main" id="{2F87B932-1E1F-4E61-AAC9-EE61C48563FC}"/>
              </a:ext>
            </a:extLst>
          </p:cNvPr>
          <p:cNvSpPr/>
          <p:nvPr/>
        </p:nvSpPr>
        <p:spPr>
          <a:xfrm>
            <a:off x="1308870" y="2385504"/>
            <a:ext cx="2747695" cy="115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31">
            <a:extLst>
              <a:ext uri="{FF2B5EF4-FFF2-40B4-BE49-F238E27FC236}">
                <a16:creationId xmlns:a16="http://schemas.microsoft.com/office/drawing/2014/main" id="{01DDA0EA-A2AE-41F7-B25C-33685B90275D}"/>
              </a:ext>
            </a:extLst>
          </p:cNvPr>
          <p:cNvSpPr txBox="1"/>
          <p:nvPr/>
        </p:nvSpPr>
        <p:spPr>
          <a:xfrm>
            <a:off x="1313950" y="5419604"/>
            <a:ext cx="27106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GB" sz="1600" dirty="0" err="1"/>
              <a:t>wskazał</a:t>
            </a:r>
            <a:r>
              <a:rPr lang="pl-PL" sz="1600" dirty="0"/>
              <a:t>o</a:t>
            </a:r>
            <a:r>
              <a:rPr lang="en-GB" sz="1600" dirty="0"/>
              <a:t> </a:t>
            </a:r>
            <a:r>
              <a:rPr lang="en-GB" sz="1600" dirty="0" err="1"/>
              <a:t>na</a:t>
            </a:r>
            <a:r>
              <a:rPr lang="en-GB" sz="1600" dirty="0"/>
              <a:t> </a:t>
            </a:r>
            <a:r>
              <a:rPr lang="en-GB" sz="1600" dirty="0" err="1"/>
              <a:t>wrogą</a:t>
            </a:r>
            <a:r>
              <a:rPr lang="en-GB" sz="1600" dirty="0"/>
              <a:t> </a:t>
            </a:r>
            <a:r>
              <a:rPr lang="en-GB" sz="1600" dirty="0" err="1"/>
              <a:t>atmosferę</a:t>
            </a:r>
            <a:r>
              <a:rPr lang="en-GB" sz="1600" dirty="0"/>
              <a:t> i </a:t>
            </a:r>
            <a:r>
              <a:rPr lang="en-GB" sz="1600" dirty="0" err="1"/>
              <a:t>duży</a:t>
            </a:r>
            <a:r>
              <a:rPr lang="en-GB" sz="1600" dirty="0"/>
              <a:t> </a:t>
            </a:r>
            <a:r>
              <a:rPr lang="en-GB" sz="1600" dirty="0" err="1"/>
              <a:t>stres</a:t>
            </a:r>
            <a:r>
              <a:rPr lang="en-GB" sz="1600" dirty="0"/>
              <a:t> </a:t>
            </a:r>
            <a:endParaRPr kumimoji="0" lang="en-GB" sz="1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7" name="TextBox 32">
            <a:extLst>
              <a:ext uri="{FF2B5EF4-FFF2-40B4-BE49-F238E27FC236}">
                <a16:creationId xmlns:a16="http://schemas.microsoft.com/office/drawing/2014/main" id="{E901EF6D-0B39-45A3-A0BC-C5912B71EED4}"/>
              </a:ext>
            </a:extLst>
          </p:cNvPr>
          <p:cNvSpPr txBox="1"/>
          <p:nvPr/>
        </p:nvSpPr>
        <p:spPr>
          <a:xfrm>
            <a:off x="1313950" y="4736791"/>
            <a:ext cx="274261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pl-PL" sz="3000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3 %</a:t>
            </a:r>
            <a:endParaRPr lang="en-GB" sz="3000" dirty="0"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8" name="Rectangle 33">
            <a:extLst>
              <a:ext uri="{FF2B5EF4-FFF2-40B4-BE49-F238E27FC236}">
                <a16:creationId xmlns:a16="http://schemas.microsoft.com/office/drawing/2014/main" id="{276C8DE8-24C1-4E1F-9906-354FBFCD98C7}"/>
              </a:ext>
            </a:extLst>
          </p:cNvPr>
          <p:cNvSpPr/>
          <p:nvPr/>
        </p:nvSpPr>
        <p:spPr>
          <a:xfrm>
            <a:off x="1308870" y="4595304"/>
            <a:ext cx="2747695" cy="115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4">
            <a:extLst>
              <a:ext uri="{FF2B5EF4-FFF2-40B4-BE49-F238E27FC236}">
                <a16:creationId xmlns:a16="http://schemas.microsoft.com/office/drawing/2014/main" id="{6699AC3C-FE44-4341-B799-F20DE8937C2B}"/>
              </a:ext>
            </a:extLst>
          </p:cNvPr>
          <p:cNvSpPr txBox="1"/>
          <p:nvPr/>
        </p:nvSpPr>
        <p:spPr>
          <a:xfrm>
            <a:off x="1731628" y="1495211"/>
            <a:ext cx="754038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2500" b="1" dirty="0">
                <a:solidFill>
                  <a:srgbClr val="085E2B"/>
                </a:solidFill>
                <a:ea typeface="Noto Sans" panose="020B0502040504020204" pitchFamily="34"/>
                <a:cs typeface="Noto Sans" panose="020B0502040504020204" pitchFamily="34"/>
              </a:rPr>
              <a:t>ocena atmosfery w miejscu pracy i nauki</a:t>
            </a:r>
            <a:endParaRPr kumimoji="0" lang="en-US" sz="25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Noto Sans" panose="020B0502040504020204" pitchFamily="34"/>
              <a:cs typeface="Noto Sans" panose="020B0502040504020204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11318801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6875" y="289507"/>
            <a:ext cx="8858250" cy="1333500"/>
          </a:xfrm>
          <a:prstGeom prst="rect">
            <a:avLst/>
          </a:prstGeom>
        </p:spPr>
      </p:pic>
      <p:sp>
        <p:nvSpPr>
          <p:cNvPr id="6" name="Oval 19">
            <a:extLst>
              <a:ext uri="{FF2B5EF4-FFF2-40B4-BE49-F238E27FC236}">
                <a16:creationId xmlns:a16="http://schemas.microsoft.com/office/drawing/2014/main" id="{21505B1A-2A02-445F-B75B-A67AE0BB04E9}"/>
              </a:ext>
            </a:extLst>
          </p:cNvPr>
          <p:cNvSpPr/>
          <p:nvPr/>
        </p:nvSpPr>
        <p:spPr>
          <a:xfrm>
            <a:off x="11512283" y="243039"/>
            <a:ext cx="451117" cy="45111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pl-PL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13</a:t>
            </a:r>
            <a:endParaRPr lang="en-GB" dirty="0"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7" name="TextBox 4">
            <a:extLst>
              <a:ext uri="{FF2B5EF4-FFF2-40B4-BE49-F238E27FC236}">
                <a16:creationId xmlns:a16="http://schemas.microsoft.com/office/drawing/2014/main" id="{6699AC3C-FE44-4341-B799-F20DE8937C2B}"/>
              </a:ext>
            </a:extLst>
          </p:cNvPr>
          <p:cNvSpPr txBox="1"/>
          <p:nvPr/>
        </p:nvSpPr>
        <p:spPr>
          <a:xfrm>
            <a:off x="1731628" y="1495211"/>
            <a:ext cx="754038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2500" b="1" dirty="0">
                <a:solidFill>
                  <a:srgbClr val="085E2B"/>
                </a:solidFill>
                <a:ea typeface="Noto Sans" panose="020B0502040504020204" pitchFamily="34"/>
                <a:cs typeface="Noto Sans" panose="020B0502040504020204" pitchFamily="34"/>
              </a:rPr>
              <a:t>stosowanie </a:t>
            </a:r>
            <a:r>
              <a:rPr lang="pl-PL" sz="2500" b="1" dirty="0" err="1">
                <a:solidFill>
                  <a:srgbClr val="085E2B"/>
                </a:solidFill>
                <a:ea typeface="Noto Sans" panose="020B0502040504020204" pitchFamily="34"/>
                <a:cs typeface="Noto Sans" panose="020B0502040504020204" pitchFamily="34"/>
              </a:rPr>
              <a:t>feminatywów</a:t>
            </a:r>
            <a:r>
              <a:rPr lang="pl-PL" sz="2500" b="1" dirty="0">
                <a:solidFill>
                  <a:srgbClr val="085E2B"/>
                </a:solidFill>
                <a:ea typeface="Noto Sans" panose="020B0502040504020204" pitchFamily="34"/>
                <a:cs typeface="Noto Sans" panose="020B0502040504020204" pitchFamily="34"/>
              </a:rPr>
              <a:t> w miejscu pracy i nauki</a:t>
            </a:r>
            <a:endParaRPr kumimoji="0" lang="en-US" sz="25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Noto Sans" panose="020B0502040504020204" pitchFamily="34"/>
              <a:cs typeface="Noto Sans" panose="020B0502040504020204" pitchFamily="34"/>
            </a:endParaRPr>
          </a:p>
        </p:txBody>
      </p:sp>
      <p:grpSp>
        <p:nvGrpSpPr>
          <p:cNvPr id="10" name="Group 26">
            <a:extLst>
              <a:ext uri="{FF2B5EF4-FFF2-40B4-BE49-F238E27FC236}">
                <a16:creationId xmlns:a16="http://schemas.microsoft.com/office/drawing/2014/main" id="{C7DB0800-6EF4-4D66-A619-3D240164BA44}"/>
              </a:ext>
            </a:extLst>
          </p:cNvPr>
          <p:cNvGrpSpPr/>
          <p:nvPr/>
        </p:nvGrpSpPr>
        <p:grpSpPr>
          <a:xfrm>
            <a:off x="6299557" y="2172774"/>
            <a:ext cx="4124854" cy="3964199"/>
            <a:chOff x="3071813" y="2155825"/>
            <a:chExt cx="3260725" cy="3133726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72818E0D-2A9A-45B2-AFC2-3B25A4032432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3763" y="3175000"/>
              <a:ext cx="1628775" cy="1095375"/>
            </a:xfrm>
            <a:custGeom>
              <a:avLst/>
              <a:gdLst>
                <a:gd name="T0" fmla="*/ 0 w 1475"/>
                <a:gd name="T1" fmla="*/ 494 h 988"/>
                <a:gd name="T2" fmla="*/ 735 w 1475"/>
                <a:gd name="T3" fmla="*/ 922 h 988"/>
                <a:gd name="T4" fmla="*/ 981 w 1475"/>
                <a:gd name="T5" fmla="*/ 988 h 988"/>
                <a:gd name="T6" fmla="*/ 1475 w 1475"/>
                <a:gd name="T7" fmla="*/ 494 h 988"/>
                <a:gd name="T8" fmla="*/ 981 w 1475"/>
                <a:gd name="T9" fmla="*/ 0 h 988"/>
                <a:gd name="T10" fmla="*/ 735 w 1475"/>
                <a:gd name="T11" fmla="*/ 66 h 988"/>
                <a:gd name="T12" fmla="*/ 0 w 1475"/>
                <a:gd name="T13" fmla="*/ 494 h 9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75" h="988">
                  <a:moveTo>
                    <a:pt x="0" y="494"/>
                  </a:moveTo>
                  <a:cubicBezTo>
                    <a:pt x="735" y="922"/>
                    <a:pt x="735" y="922"/>
                    <a:pt x="735" y="922"/>
                  </a:cubicBezTo>
                  <a:cubicBezTo>
                    <a:pt x="807" y="964"/>
                    <a:pt x="892" y="988"/>
                    <a:pt x="981" y="988"/>
                  </a:cubicBezTo>
                  <a:cubicBezTo>
                    <a:pt x="1254" y="988"/>
                    <a:pt x="1475" y="767"/>
                    <a:pt x="1475" y="494"/>
                  </a:cubicBezTo>
                  <a:cubicBezTo>
                    <a:pt x="1475" y="221"/>
                    <a:pt x="1254" y="0"/>
                    <a:pt x="981" y="0"/>
                  </a:cubicBezTo>
                  <a:cubicBezTo>
                    <a:pt x="892" y="0"/>
                    <a:pt x="807" y="24"/>
                    <a:pt x="735" y="66"/>
                  </a:cubicBezTo>
                  <a:lnTo>
                    <a:pt x="0" y="494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D7884EF7-8AA7-4FC2-BFAE-3E3F973BE592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1813" y="3175000"/>
              <a:ext cx="1631950" cy="1095375"/>
            </a:xfrm>
            <a:custGeom>
              <a:avLst/>
              <a:gdLst>
                <a:gd name="T0" fmla="*/ 1476 w 1476"/>
                <a:gd name="T1" fmla="*/ 494 h 988"/>
                <a:gd name="T2" fmla="*/ 741 w 1476"/>
                <a:gd name="T3" fmla="*/ 66 h 988"/>
                <a:gd name="T4" fmla="*/ 494 w 1476"/>
                <a:gd name="T5" fmla="*/ 0 h 988"/>
                <a:gd name="T6" fmla="*/ 0 w 1476"/>
                <a:gd name="T7" fmla="*/ 494 h 988"/>
                <a:gd name="T8" fmla="*/ 494 w 1476"/>
                <a:gd name="T9" fmla="*/ 988 h 988"/>
                <a:gd name="T10" fmla="*/ 741 w 1476"/>
                <a:gd name="T11" fmla="*/ 922 h 988"/>
                <a:gd name="T12" fmla="*/ 1476 w 1476"/>
                <a:gd name="T13" fmla="*/ 494 h 9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76" h="988">
                  <a:moveTo>
                    <a:pt x="1476" y="494"/>
                  </a:moveTo>
                  <a:cubicBezTo>
                    <a:pt x="741" y="66"/>
                    <a:pt x="741" y="66"/>
                    <a:pt x="741" y="66"/>
                  </a:cubicBezTo>
                  <a:cubicBezTo>
                    <a:pt x="668" y="24"/>
                    <a:pt x="584" y="0"/>
                    <a:pt x="494" y="0"/>
                  </a:cubicBezTo>
                  <a:cubicBezTo>
                    <a:pt x="221" y="0"/>
                    <a:pt x="0" y="221"/>
                    <a:pt x="0" y="494"/>
                  </a:cubicBezTo>
                  <a:cubicBezTo>
                    <a:pt x="0" y="767"/>
                    <a:pt x="221" y="988"/>
                    <a:pt x="494" y="988"/>
                  </a:cubicBezTo>
                  <a:cubicBezTo>
                    <a:pt x="584" y="988"/>
                    <a:pt x="668" y="964"/>
                    <a:pt x="741" y="922"/>
                  </a:cubicBezTo>
                  <a:lnTo>
                    <a:pt x="1476" y="494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CFF9A5A7-69DF-4E87-A1CF-9EDB2BE79F28}"/>
                </a:ext>
              </a:extLst>
            </p:cNvPr>
            <p:cNvSpPr>
              <a:spLocks/>
            </p:cNvSpPr>
            <p:nvPr/>
          </p:nvSpPr>
          <p:spPr bwMode="auto">
            <a:xfrm>
              <a:off x="3532188" y="2155825"/>
              <a:ext cx="1171575" cy="1566863"/>
            </a:xfrm>
            <a:custGeom>
              <a:avLst/>
              <a:gdLst>
                <a:gd name="T0" fmla="*/ 1059 w 1059"/>
                <a:gd name="T1" fmla="*/ 1412 h 1412"/>
                <a:gd name="T2" fmla="*/ 1058 w 1059"/>
                <a:gd name="T3" fmla="*/ 561 h 1412"/>
                <a:gd name="T4" fmla="*/ 991 w 1059"/>
                <a:gd name="T5" fmla="*/ 315 h 1412"/>
                <a:gd name="T6" fmla="*/ 315 w 1059"/>
                <a:gd name="T7" fmla="*/ 137 h 1412"/>
                <a:gd name="T8" fmla="*/ 137 w 1059"/>
                <a:gd name="T9" fmla="*/ 813 h 1412"/>
                <a:gd name="T10" fmla="*/ 319 w 1059"/>
                <a:gd name="T11" fmla="*/ 993 h 1412"/>
                <a:gd name="T12" fmla="*/ 1059 w 1059"/>
                <a:gd name="T13" fmla="*/ 1412 h 1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59" h="1412">
                  <a:moveTo>
                    <a:pt x="1059" y="1412"/>
                  </a:moveTo>
                  <a:cubicBezTo>
                    <a:pt x="1058" y="561"/>
                    <a:pt x="1058" y="561"/>
                    <a:pt x="1058" y="561"/>
                  </a:cubicBezTo>
                  <a:cubicBezTo>
                    <a:pt x="1058" y="477"/>
                    <a:pt x="1036" y="392"/>
                    <a:pt x="991" y="315"/>
                  </a:cubicBezTo>
                  <a:cubicBezTo>
                    <a:pt x="853" y="79"/>
                    <a:pt x="551" y="0"/>
                    <a:pt x="315" y="137"/>
                  </a:cubicBezTo>
                  <a:cubicBezTo>
                    <a:pt x="79" y="275"/>
                    <a:pt x="0" y="577"/>
                    <a:pt x="137" y="813"/>
                  </a:cubicBezTo>
                  <a:cubicBezTo>
                    <a:pt x="183" y="890"/>
                    <a:pt x="246" y="951"/>
                    <a:pt x="319" y="993"/>
                  </a:cubicBezTo>
                  <a:lnTo>
                    <a:pt x="1059" y="1412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37B43070-AC10-40C1-9CBA-0A617A6F5B21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3763" y="2155825"/>
              <a:ext cx="1169987" cy="1566863"/>
            </a:xfrm>
            <a:custGeom>
              <a:avLst/>
              <a:gdLst>
                <a:gd name="T0" fmla="*/ 0 w 1059"/>
                <a:gd name="T1" fmla="*/ 1412 h 1412"/>
                <a:gd name="T2" fmla="*/ 0 w 1059"/>
                <a:gd name="T3" fmla="*/ 561 h 1412"/>
                <a:gd name="T4" fmla="*/ 68 w 1059"/>
                <a:gd name="T5" fmla="*/ 315 h 1412"/>
                <a:gd name="T6" fmla="*/ 743 w 1059"/>
                <a:gd name="T7" fmla="*/ 137 h 1412"/>
                <a:gd name="T8" fmla="*/ 921 w 1059"/>
                <a:gd name="T9" fmla="*/ 813 h 1412"/>
                <a:gd name="T10" fmla="*/ 740 w 1059"/>
                <a:gd name="T11" fmla="*/ 993 h 1412"/>
                <a:gd name="T12" fmla="*/ 0 w 1059"/>
                <a:gd name="T13" fmla="*/ 1412 h 1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59" h="1412">
                  <a:moveTo>
                    <a:pt x="0" y="1412"/>
                  </a:moveTo>
                  <a:cubicBezTo>
                    <a:pt x="0" y="561"/>
                    <a:pt x="0" y="561"/>
                    <a:pt x="0" y="561"/>
                  </a:cubicBezTo>
                  <a:cubicBezTo>
                    <a:pt x="1" y="477"/>
                    <a:pt x="23" y="392"/>
                    <a:pt x="68" y="315"/>
                  </a:cubicBezTo>
                  <a:cubicBezTo>
                    <a:pt x="205" y="79"/>
                    <a:pt x="508" y="0"/>
                    <a:pt x="743" y="137"/>
                  </a:cubicBezTo>
                  <a:cubicBezTo>
                    <a:pt x="979" y="275"/>
                    <a:pt x="1059" y="577"/>
                    <a:pt x="921" y="813"/>
                  </a:cubicBezTo>
                  <a:cubicBezTo>
                    <a:pt x="876" y="890"/>
                    <a:pt x="813" y="951"/>
                    <a:pt x="740" y="993"/>
                  </a:cubicBezTo>
                  <a:lnTo>
                    <a:pt x="0" y="141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08FB65DB-793D-4DB0-B31F-BCEEC59039A5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3763" y="3722688"/>
              <a:ext cx="1169987" cy="1566863"/>
            </a:xfrm>
            <a:custGeom>
              <a:avLst/>
              <a:gdLst>
                <a:gd name="T0" fmla="*/ 0 w 1059"/>
                <a:gd name="T1" fmla="*/ 0 h 1412"/>
                <a:gd name="T2" fmla="*/ 0 w 1059"/>
                <a:gd name="T3" fmla="*/ 850 h 1412"/>
                <a:gd name="T4" fmla="*/ 68 w 1059"/>
                <a:gd name="T5" fmla="*/ 1097 h 1412"/>
                <a:gd name="T6" fmla="*/ 743 w 1059"/>
                <a:gd name="T7" fmla="*/ 1274 h 1412"/>
                <a:gd name="T8" fmla="*/ 921 w 1059"/>
                <a:gd name="T9" fmla="*/ 599 h 1412"/>
                <a:gd name="T10" fmla="*/ 740 w 1059"/>
                <a:gd name="T11" fmla="*/ 419 h 1412"/>
                <a:gd name="T12" fmla="*/ 0 w 1059"/>
                <a:gd name="T13" fmla="*/ 0 h 1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59" h="1412">
                  <a:moveTo>
                    <a:pt x="0" y="0"/>
                  </a:moveTo>
                  <a:cubicBezTo>
                    <a:pt x="0" y="850"/>
                    <a:pt x="0" y="850"/>
                    <a:pt x="0" y="850"/>
                  </a:cubicBezTo>
                  <a:cubicBezTo>
                    <a:pt x="1" y="934"/>
                    <a:pt x="23" y="1019"/>
                    <a:pt x="68" y="1097"/>
                  </a:cubicBezTo>
                  <a:cubicBezTo>
                    <a:pt x="205" y="1332"/>
                    <a:pt x="508" y="1412"/>
                    <a:pt x="743" y="1274"/>
                  </a:cubicBezTo>
                  <a:cubicBezTo>
                    <a:pt x="979" y="1137"/>
                    <a:pt x="1059" y="834"/>
                    <a:pt x="921" y="599"/>
                  </a:cubicBezTo>
                  <a:cubicBezTo>
                    <a:pt x="876" y="521"/>
                    <a:pt x="813" y="460"/>
                    <a:pt x="740" y="41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7D1B8E32-D3CF-412E-8326-B2D8E4F52791}"/>
                </a:ext>
              </a:extLst>
            </p:cNvPr>
            <p:cNvSpPr>
              <a:spLocks/>
            </p:cNvSpPr>
            <p:nvPr/>
          </p:nvSpPr>
          <p:spPr bwMode="auto">
            <a:xfrm>
              <a:off x="3532188" y="3722688"/>
              <a:ext cx="1171575" cy="1566863"/>
            </a:xfrm>
            <a:custGeom>
              <a:avLst/>
              <a:gdLst>
                <a:gd name="T0" fmla="*/ 1059 w 1059"/>
                <a:gd name="T1" fmla="*/ 0 h 1412"/>
                <a:gd name="T2" fmla="*/ 1058 w 1059"/>
                <a:gd name="T3" fmla="*/ 850 h 1412"/>
                <a:gd name="T4" fmla="*/ 991 w 1059"/>
                <a:gd name="T5" fmla="*/ 1097 h 1412"/>
                <a:gd name="T6" fmla="*/ 315 w 1059"/>
                <a:gd name="T7" fmla="*/ 1274 h 1412"/>
                <a:gd name="T8" fmla="*/ 137 w 1059"/>
                <a:gd name="T9" fmla="*/ 599 h 1412"/>
                <a:gd name="T10" fmla="*/ 319 w 1059"/>
                <a:gd name="T11" fmla="*/ 419 h 1412"/>
                <a:gd name="T12" fmla="*/ 1059 w 1059"/>
                <a:gd name="T13" fmla="*/ 0 h 1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59" h="1412">
                  <a:moveTo>
                    <a:pt x="1059" y="0"/>
                  </a:moveTo>
                  <a:cubicBezTo>
                    <a:pt x="1058" y="850"/>
                    <a:pt x="1058" y="850"/>
                    <a:pt x="1058" y="850"/>
                  </a:cubicBezTo>
                  <a:cubicBezTo>
                    <a:pt x="1058" y="934"/>
                    <a:pt x="1036" y="1019"/>
                    <a:pt x="991" y="1097"/>
                  </a:cubicBezTo>
                  <a:cubicBezTo>
                    <a:pt x="853" y="1332"/>
                    <a:pt x="551" y="1412"/>
                    <a:pt x="315" y="1274"/>
                  </a:cubicBezTo>
                  <a:cubicBezTo>
                    <a:pt x="79" y="1137"/>
                    <a:pt x="0" y="834"/>
                    <a:pt x="137" y="599"/>
                  </a:cubicBezTo>
                  <a:cubicBezTo>
                    <a:pt x="183" y="521"/>
                    <a:pt x="246" y="460"/>
                    <a:pt x="319" y="419"/>
                  </a:cubicBezTo>
                  <a:lnTo>
                    <a:pt x="1059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7" name="TextBox 29">
            <a:extLst>
              <a:ext uri="{FF2B5EF4-FFF2-40B4-BE49-F238E27FC236}">
                <a16:creationId xmlns:a16="http://schemas.microsoft.com/office/drawing/2014/main" id="{BFE4664C-69A1-472F-838E-BC95AA51F710}"/>
              </a:ext>
            </a:extLst>
          </p:cNvPr>
          <p:cNvSpPr txBox="1"/>
          <p:nvPr/>
        </p:nvSpPr>
        <p:spPr>
          <a:xfrm>
            <a:off x="7244281" y="2575539"/>
            <a:ext cx="9399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01</a:t>
            </a:r>
            <a:endParaRPr kumimoji="0" lang="en-GB" sz="4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8" name="TextBox 30">
            <a:extLst>
              <a:ext uri="{FF2B5EF4-FFF2-40B4-BE49-F238E27FC236}">
                <a16:creationId xmlns:a16="http://schemas.microsoft.com/office/drawing/2014/main" id="{D33E7C42-7E0A-4EF9-A683-A7D84F9BCB06}"/>
              </a:ext>
            </a:extLst>
          </p:cNvPr>
          <p:cNvSpPr txBox="1"/>
          <p:nvPr/>
        </p:nvSpPr>
        <p:spPr>
          <a:xfrm>
            <a:off x="8548147" y="2592472"/>
            <a:ext cx="9399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02</a:t>
            </a:r>
            <a:endParaRPr kumimoji="0" lang="en-GB" sz="4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9" name="TextBox 31">
            <a:extLst>
              <a:ext uri="{FF2B5EF4-FFF2-40B4-BE49-F238E27FC236}">
                <a16:creationId xmlns:a16="http://schemas.microsoft.com/office/drawing/2014/main" id="{AF96E795-E86D-475A-96C6-FCC16471B787}"/>
              </a:ext>
            </a:extLst>
          </p:cNvPr>
          <p:cNvSpPr txBox="1"/>
          <p:nvPr/>
        </p:nvSpPr>
        <p:spPr>
          <a:xfrm>
            <a:off x="9233947" y="3811672"/>
            <a:ext cx="9399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03</a:t>
            </a:r>
            <a:endParaRPr kumimoji="0" lang="en-GB" sz="4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0" name="TextBox 32">
            <a:extLst>
              <a:ext uri="{FF2B5EF4-FFF2-40B4-BE49-F238E27FC236}">
                <a16:creationId xmlns:a16="http://schemas.microsoft.com/office/drawing/2014/main" id="{AA5BFD0A-2662-4D3A-9CE2-27F88D2C88C0}"/>
              </a:ext>
            </a:extLst>
          </p:cNvPr>
          <p:cNvSpPr txBox="1"/>
          <p:nvPr/>
        </p:nvSpPr>
        <p:spPr>
          <a:xfrm>
            <a:off x="8582014" y="5013939"/>
            <a:ext cx="9399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04</a:t>
            </a:r>
            <a:endParaRPr kumimoji="0" lang="en-GB" sz="4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1" name="TextBox 33">
            <a:extLst>
              <a:ext uri="{FF2B5EF4-FFF2-40B4-BE49-F238E27FC236}">
                <a16:creationId xmlns:a16="http://schemas.microsoft.com/office/drawing/2014/main" id="{2C9E3629-961B-41E6-8787-CC9055AF681F}"/>
              </a:ext>
            </a:extLst>
          </p:cNvPr>
          <p:cNvSpPr txBox="1"/>
          <p:nvPr/>
        </p:nvSpPr>
        <p:spPr>
          <a:xfrm>
            <a:off x="7227347" y="4997005"/>
            <a:ext cx="9399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05</a:t>
            </a:r>
            <a:endParaRPr kumimoji="0" lang="en-GB" sz="4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2" name="TextBox 34">
            <a:extLst>
              <a:ext uri="{FF2B5EF4-FFF2-40B4-BE49-F238E27FC236}">
                <a16:creationId xmlns:a16="http://schemas.microsoft.com/office/drawing/2014/main" id="{8C46ACAB-E77D-4364-B651-12C5A3702F6C}"/>
              </a:ext>
            </a:extLst>
          </p:cNvPr>
          <p:cNvSpPr txBox="1"/>
          <p:nvPr/>
        </p:nvSpPr>
        <p:spPr>
          <a:xfrm>
            <a:off x="6558480" y="3828605"/>
            <a:ext cx="9399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06</a:t>
            </a:r>
            <a:endParaRPr kumimoji="0" lang="en-GB" sz="4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3" name="TextBox 37">
            <a:extLst>
              <a:ext uri="{FF2B5EF4-FFF2-40B4-BE49-F238E27FC236}">
                <a16:creationId xmlns:a16="http://schemas.microsoft.com/office/drawing/2014/main" id="{5FB050C0-7A33-41AF-8815-24F3067C790A}"/>
              </a:ext>
            </a:extLst>
          </p:cNvPr>
          <p:cNvSpPr txBox="1"/>
          <p:nvPr/>
        </p:nvSpPr>
        <p:spPr>
          <a:xfrm>
            <a:off x="2403097" y="2421502"/>
            <a:ext cx="185678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5000" b="1" dirty="0">
                <a:solidFill>
                  <a:srgbClr val="42AFB6"/>
                </a:solidFill>
                <a:latin typeface="Open Sans" panose="020B0606030504020204" pitchFamily="34" charset="0"/>
              </a:rPr>
              <a:t>&gt;50%</a:t>
            </a:r>
            <a:endParaRPr kumimoji="0" lang="en-GB" sz="5000" b="1" i="0" u="none" strike="noStrike" kern="1200" cap="none" spc="0" normalizeH="0" baseline="0" noProof="0" dirty="0">
              <a:ln>
                <a:noFill/>
              </a:ln>
              <a:solidFill>
                <a:srgbClr val="42AFB6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4" name="TextBox 41">
            <a:extLst>
              <a:ext uri="{FF2B5EF4-FFF2-40B4-BE49-F238E27FC236}">
                <a16:creationId xmlns:a16="http://schemas.microsoft.com/office/drawing/2014/main" id="{21E49DF4-E266-458A-88DE-2C157AED3B7D}"/>
              </a:ext>
            </a:extLst>
          </p:cNvPr>
          <p:cNvSpPr txBox="1"/>
          <p:nvPr/>
        </p:nvSpPr>
        <p:spPr>
          <a:xfrm>
            <a:off x="2707221" y="3640513"/>
            <a:ext cx="176169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5000" b="1" dirty="0">
                <a:solidFill>
                  <a:srgbClr val="C2C923"/>
                </a:solidFill>
                <a:latin typeface="Open Sans" panose="020B0606030504020204" pitchFamily="34" charset="0"/>
              </a:rPr>
              <a:t>20 %</a:t>
            </a:r>
            <a:endParaRPr kumimoji="0" lang="en-GB" sz="5000" b="1" i="0" u="none" strike="noStrike" kern="1200" cap="none" spc="0" normalizeH="0" baseline="0" noProof="0" dirty="0">
              <a:ln>
                <a:noFill/>
              </a:ln>
              <a:solidFill>
                <a:srgbClr val="C2C923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5" name="TextBox 43">
            <a:extLst>
              <a:ext uri="{FF2B5EF4-FFF2-40B4-BE49-F238E27FC236}">
                <a16:creationId xmlns:a16="http://schemas.microsoft.com/office/drawing/2014/main" id="{B7071EAE-430E-4DF9-9E0C-814205F8D5DE}"/>
              </a:ext>
            </a:extLst>
          </p:cNvPr>
          <p:cNvSpPr txBox="1"/>
          <p:nvPr/>
        </p:nvSpPr>
        <p:spPr>
          <a:xfrm>
            <a:off x="2718117" y="4971167"/>
            <a:ext cx="165149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5000" b="1" i="0" u="none" strike="noStrike" kern="1200" cap="none" spc="0" normalizeH="0" baseline="0" noProof="0" dirty="0">
                <a:ln>
                  <a:noFill/>
                </a:ln>
                <a:solidFill>
                  <a:srgbClr val="007A7D"/>
                </a:solidFill>
                <a:effectLst/>
                <a:uLnTx/>
                <a:uFillTx/>
                <a:latin typeface="Open Sans" panose="020B0606030504020204" pitchFamily="34" charset="0"/>
              </a:rPr>
              <a:t>49 %</a:t>
            </a:r>
            <a:endParaRPr kumimoji="0" lang="en-GB" sz="5000" b="1" i="0" u="none" strike="noStrike" kern="1200" cap="none" spc="0" normalizeH="0" baseline="0" noProof="0" dirty="0">
              <a:ln>
                <a:noFill/>
              </a:ln>
              <a:solidFill>
                <a:srgbClr val="007A7D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2" name="TextBox 52">
            <a:extLst>
              <a:ext uri="{FF2B5EF4-FFF2-40B4-BE49-F238E27FC236}">
                <a16:creationId xmlns:a16="http://schemas.microsoft.com/office/drawing/2014/main" id="{117A4D40-556C-49A4-97BF-5773CC4D7025}"/>
              </a:ext>
            </a:extLst>
          </p:cNvPr>
          <p:cNvSpPr txBox="1"/>
          <p:nvPr/>
        </p:nvSpPr>
        <p:spPr>
          <a:xfrm>
            <a:off x="4322502" y="2363685"/>
            <a:ext cx="167037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defRPr/>
            </a:pPr>
            <a:r>
              <a:rPr lang="en-GB" sz="1400" dirty="0" err="1">
                <a:solidFill>
                  <a:srgbClr val="42AFB6"/>
                </a:solidFill>
              </a:rPr>
              <a:t>Ponad</a:t>
            </a:r>
            <a:r>
              <a:rPr lang="en-GB" sz="1400" dirty="0">
                <a:solidFill>
                  <a:srgbClr val="42AFB6"/>
                </a:solidFill>
              </a:rPr>
              <a:t> </a:t>
            </a:r>
            <a:r>
              <a:rPr lang="en-GB" sz="1400" dirty="0" err="1">
                <a:solidFill>
                  <a:srgbClr val="42AFB6"/>
                </a:solidFill>
              </a:rPr>
              <a:t>połowa</a:t>
            </a:r>
            <a:r>
              <a:rPr lang="en-GB" sz="1400" dirty="0">
                <a:solidFill>
                  <a:srgbClr val="42AFB6"/>
                </a:solidFill>
              </a:rPr>
              <a:t> </a:t>
            </a:r>
            <a:r>
              <a:rPr lang="en-GB" sz="1400" dirty="0" err="1">
                <a:solidFill>
                  <a:srgbClr val="42AFB6"/>
                </a:solidFill>
              </a:rPr>
              <a:t>osób</a:t>
            </a:r>
            <a:r>
              <a:rPr lang="en-GB" sz="1400" dirty="0">
                <a:solidFill>
                  <a:srgbClr val="42AFB6"/>
                </a:solidFill>
              </a:rPr>
              <a:t> </a:t>
            </a:r>
            <a:r>
              <a:rPr lang="en-GB" sz="1400" dirty="0" err="1">
                <a:solidFill>
                  <a:srgbClr val="42AFB6"/>
                </a:solidFill>
              </a:rPr>
              <a:t>popiera</a:t>
            </a:r>
            <a:r>
              <a:rPr lang="en-GB" sz="1400" dirty="0">
                <a:solidFill>
                  <a:srgbClr val="42AFB6"/>
                </a:solidFill>
              </a:rPr>
              <a:t> </a:t>
            </a:r>
            <a:r>
              <a:rPr lang="en-GB" sz="1400" dirty="0" err="1">
                <a:solidFill>
                  <a:srgbClr val="42AFB6"/>
                </a:solidFill>
              </a:rPr>
              <a:t>wprowadzenie</a:t>
            </a:r>
            <a:r>
              <a:rPr lang="en-GB" sz="1400" dirty="0">
                <a:solidFill>
                  <a:srgbClr val="42AFB6"/>
                </a:solidFill>
              </a:rPr>
              <a:t> </a:t>
            </a:r>
            <a:r>
              <a:rPr lang="en-GB" sz="1400" dirty="0" err="1">
                <a:solidFill>
                  <a:srgbClr val="42AFB6"/>
                </a:solidFill>
              </a:rPr>
              <a:t>feminatywów</a:t>
            </a:r>
            <a:r>
              <a:rPr lang="en-GB" sz="1400" dirty="0">
                <a:solidFill>
                  <a:srgbClr val="42AFB6"/>
                </a:solidFill>
              </a:rPr>
              <a:t> w </a:t>
            </a:r>
            <a:r>
              <a:rPr lang="en-GB" sz="1400" dirty="0" err="1">
                <a:solidFill>
                  <a:srgbClr val="42AFB6"/>
                </a:solidFill>
              </a:rPr>
              <a:t>każdym</a:t>
            </a:r>
            <a:r>
              <a:rPr lang="en-GB" sz="1400" dirty="0">
                <a:solidFill>
                  <a:srgbClr val="42AFB6"/>
                </a:solidFill>
              </a:rPr>
              <a:t> z  </a:t>
            </a:r>
            <a:r>
              <a:rPr lang="en-GB" sz="1400" dirty="0" err="1">
                <a:solidFill>
                  <a:srgbClr val="42AFB6"/>
                </a:solidFill>
              </a:rPr>
              <a:t>obszarów</a:t>
            </a:r>
            <a:r>
              <a:rPr lang="en-GB" sz="1400" dirty="0">
                <a:solidFill>
                  <a:srgbClr val="42AFB6"/>
                </a:solidFill>
              </a:rPr>
              <a:t> </a:t>
            </a:r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srgbClr val="42AFB6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3" name="TextBox 53">
            <a:extLst>
              <a:ext uri="{FF2B5EF4-FFF2-40B4-BE49-F238E27FC236}">
                <a16:creationId xmlns:a16="http://schemas.microsoft.com/office/drawing/2014/main" id="{825CAAC8-468C-4E3F-8705-1DB00EFE0125}"/>
              </a:ext>
            </a:extLst>
          </p:cNvPr>
          <p:cNvSpPr txBox="1"/>
          <p:nvPr/>
        </p:nvSpPr>
        <p:spPr>
          <a:xfrm>
            <a:off x="4322502" y="3760685"/>
            <a:ext cx="167037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defRPr/>
            </a:pPr>
            <a:r>
              <a:rPr lang="en-GB" sz="1400" dirty="0">
                <a:solidFill>
                  <a:srgbClr val="C2C923"/>
                </a:solidFill>
              </a:rPr>
              <a:t>19-20% </a:t>
            </a:r>
            <a:r>
              <a:rPr lang="en-GB" sz="1400" dirty="0" err="1">
                <a:solidFill>
                  <a:srgbClr val="C2C923"/>
                </a:solidFill>
              </a:rPr>
              <a:t>było</a:t>
            </a:r>
            <a:r>
              <a:rPr lang="en-GB" sz="1400" dirty="0">
                <a:solidFill>
                  <a:srgbClr val="C2C923"/>
                </a:solidFill>
              </a:rPr>
              <a:t> </a:t>
            </a:r>
            <a:r>
              <a:rPr lang="en-GB" sz="1400" dirty="0" err="1">
                <a:solidFill>
                  <a:srgbClr val="C2C923"/>
                </a:solidFill>
              </a:rPr>
              <a:t>temu</a:t>
            </a:r>
            <a:r>
              <a:rPr lang="en-GB" sz="1400" dirty="0">
                <a:solidFill>
                  <a:srgbClr val="C2C923"/>
                </a:solidFill>
              </a:rPr>
              <a:t> </a:t>
            </a:r>
            <a:r>
              <a:rPr lang="en-GB" sz="1400" dirty="0" err="1">
                <a:solidFill>
                  <a:srgbClr val="C2C923"/>
                </a:solidFill>
              </a:rPr>
              <a:t>stanowczo</a:t>
            </a:r>
            <a:r>
              <a:rPr lang="en-GB" sz="1400" dirty="0">
                <a:solidFill>
                  <a:srgbClr val="C2C923"/>
                </a:solidFill>
              </a:rPr>
              <a:t> </a:t>
            </a:r>
            <a:r>
              <a:rPr lang="en-GB" sz="1400" dirty="0" err="1">
                <a:solidFill>
                  <a:srgbClr val="C2C923"/>
                </a:solidFill>
              </a:rPr>
              <a:t>przeciwnych</a:t>
            </a:r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srgbClr val="C2C923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4" name="TextBox 54">
            <a:extLst>
              <a:ext uri="{FF2B5EF4-FFF2-40B4-BE49-F238E27FC236}">
                <a16:creationId xmlns:a16="http://schemas.microsoft.com/office/drawing/2014/main" id="{D18582B8-9AC2-42CB-80DE-24B626C88148}"/>
              </a:ext>
            </a:extLst>
          </p:cNvPr>
          <p:cNvSpPr txBox="1"/>
          <p:nvPr/>
        </p:nvSpPr>
        <p:spPr>
          <a:xfrm>
            <a:off x="4322501" y="5061500"/>
            <a:ext cx="223597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GB" sz="1400" dirty="0" err="1">
                <a:solidFill>
                  <a:srgbClr val="007A7D"/>
                </a:solidFill>
              </a:rPr>
              <a:t>Mniej</a:t>
            </a:r>
            <a:r>
              <a:rPr lang="en-GB" sz="1400" dirty="0">
                <a:solidFill>
                  <a:srgbClr val="007A7D"/>
                </a:solidFill>
              </a:rPr>
              <a:t> </a:t>
            </a:r>
            <a:r>
              <a:rPr lang="en-GB" sz="1400" dirty="0" err="1">
                <a:solidFill>
                  <a:srgbClr val="007A7D"/>
                </a:solidFill>
              </a:rPr>
              <a:t>kobiet</a:t>
            </a:r>
            <a:r>
              <a:rPr lang="pl-PL" sz="1400" dirty="0">
                <a:solidFill>
                  <a:srgbClr val="007A7D"/>
                </a:solidFill>
              </a:rPr>
              <a:t> w grupie pracowniczej </a:t>
            </a:r>
            <a:r>
              <a:rPr lang="en-GB" sz="1400" dirty="0">
                <a:solidFill>
                  <a:srgbClr val="007A7D"/>
                </a:solidFill>
              </a:rPr>
              <a:t>w </a:t>
            </a:r>
            <a:r>
              <a:rPr lang="en-GB" sz="1400" dirty="0" err="1">
                <a:solidFill>
                  <a:srgbClr val="007A7D"/>
                </a:solidFill>
              </a:rPr>
              <a:t>stosunku</a:t>
            </a:r>
            <a:r>
              <a:rPr lang="en-GB" sz="1400" dirty="0">
                <a:solidFill>
                  <a:srgbClr val="007A7D"/>
                </a:solidFill>
              </a:rPr>
              <a:t> do </a:t>
            </a:r>
            <a:r>
              <a:rPr lang="en-GB" sz="1400" dirty="0" err="1">
                <a:solidFill>
                  <a:srgbClr val="007A7D"/>
                </a:solidFill>
              </a:rPr>
              <a:t>wszystkich</a:t>
            </a:r>
            <a:r>
              <a:rPr lang="en-GB" sz="1400" dirty="0">
                <a:solidFill>
                  <a:srgbClr val="007A7D"/>
                </a:solidFill>
              </a:rPr>
              <a:t> </a:t>
            </a:r>
            <a:r>
              <a:rPr lang="en-GB" sz="1400" dirty="0" err="1">
                <a:solidFill>
                  <a:srgbClr val="007A7D"/>
                </a:solidFill>
              </a:rPr>
              <a:t>kobiet</a:t>
            </a:r>
            <a:r>
              <a:rPr lang="en-GB" sz="1400" dirty="0">
                <a:solidFill>
                  <a:srgbClr val="007A7D"/>
                </a:solidFill>
              </a:rPr>
              <a:t> w </a:t>
            </a:r>
            <a:r>
              <a:rPr lang="en-GB" sz="1400" dirty="0" err="1">
                <a:solidFill>
                  <a:srgbClr val="007A7D"/>
                </a:solidFill>
              </a:rPr>
              <a:t>tej</a:t>
            </a:r>
            <a:r>
              <a:rPr lang="en-GB" sz="1400" dirty="0">
                <a:solidFill>
                  <a:srgbClr val="007A7D"/>
                </a:solidFill>
              </a:rPr>
              <a:t> </a:t>
            </a:r>
            <a:r>
              <a:rPr lang="en-GB" sz="1400" dirty="0" err="1">
                <a:solidFill>
                  <a:srgbClr val="007A7D"/>
                </a:solidFill>
              </a:rPr>
              <a:t>grupie</a:t>
            </a:r>
            <a:r>
              <a:rPr lang="en-GB" sz="1400" dirty="0">
                <a:solidFill>
                  <a:srgbClr val="007A7D"/>
                </a:solidFill>
              </a:rPr>
              <a:t> </a:t>
            </a:r>
            <a:r>
              <a:rPr lang="en-GB" sz="1400" dirty="0" err="1">
                <a:solidFill>
                  <a:srgbClr val="007A7D"/>
                </a:solidFill>
              </a:rPr>
              <a:t>opowiadało</a:t>
            </a:r>
            <a:r>
              <a:rPr lang="en-GB" sz="1400" dirty="0">
                <a:solidFill>
                  <a:srgbClr val="007A7D"/>
                </a:solidFill>
              </a:rPr>
              <a:t> </a:t>
            </a:r>
            <a:r>
              <a:rPr lang="en-GB" sz="1400" dirty="0" err="1">
                <a:solidFill>
                  <a:srgbClr val="007A7D"/>
                </a:solidFill>
              </a:rPr>
              <a:t>się</a:t>
            </a:r>
            <a:r>
              <a:rPr lang="en-GB" sz="1400" dirty="0">
                <a:solidFill>
                  <a:srgbClr val="007A7D"/>
                </a:solidFill>
              </a:rPr>
              <a:t> za </a:t>
            </a:r>
            <a:r>
              <a:rPr lang="en-GB" sz="1400" dirty="0" err="1">
                <a:solidFill>
                  <a:srgbClr val="007A7D"/>
                </a:solidFill>
              </a:rPr>
              <a:t>takimi</a:t>
            </a:r>
            <a:r>
              <a:rPr lang="en-GB" sz="1400" dirty="0">
                <a:solidFill>
                  <a:srgbClr val="007A7D"/>
                </a:solidFill>
              </a:rPr>
              <a:t> </a:t>
            </a:r>
            <a:r>
              <a:rPr lang="en-GB" sz="1400" dirty="0" err="1">
                <a:solidFill>
                  <a:srgbClr val="007A7D"/>
                </a:solidFill>
              </a:rPr>
              <a:t>rozwiązaniami</a:t>
            </a:r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srgbClr val="007A7D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25648387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GB" dirty="0" err="1">
                <a:solidFill>
                  <a:srgbClr val="005923"/>
                </a:solidFill>
              </a:rPr>
              <a:t>Konieczne</a:t>
            </a:r>
            <a:r>
              <a:rPr lang="en-GB" dirty="0">
                <a:solidFill>
                  <a:srgbClr val="005923"/>
                </a:solidFill>
              </a:rPr>
              <a:t> jest </a:t>
            </a:r>
            <a:r>
              <a:rPr lang="en-GB" dirty="0" err="1">
                <a:solidFill>
                  <a:srgbClr val="005923"/>
                </a:solidFill>
              </a:rPr>
              <a:t>podjęcie</a:t>
            </a:r>
            <a:r>
              <a:rPr lang="en-GB" dirty="0">
                <a:solidFill>
                  <a:srgbClr val="005923"/>
                </a:solidFill>
              </a:rPr>
              <a:t> </a:t>
            </a:r>
            <a:r>
              <a:rPr lang="en-GB" dirty="0" err="1">
                <a:solidFill>
                  <a:srgbClr val="005923"/>
                </a:solidFill>
              </a:rPr>
              <a:t>działań</a:t>
            </a:r>
            <a:r>
              <a:rPr lang="en-GB" dirty="0">
                <a:solidFill>
                  <a:srgbClr val="005923"/>
                </a:solidFill>
              </a:rPr>
              <a:t> </a:t>
            </a:r>
            <a:r>
              <a:rPr lang="en-GB" dirty="0" err="1">
                <a:solidFill>
                  <a:srgbClr val="005923"/>
                </a:solidFill>
              </a:rPr>
              <a:t>na</a:t>
            </a:r>
            <a:r>
              <a:rPr lang="en-GB" dirty="0">
                <a:solidFill>
                  <a:srgbClr val="005923"/>
                </a:solidFill>
              </a:rPr>
              <a:t> </a:t>
            </a:r>
            <a:r>
              <a:rPr lang="en-GB" dirty="0" err="1">
                <a:solidFill>
                  <a:srgbClr val="005923"/>
                </a:solidFill>
              </a:rPr>
              <a:t>rzecz</a:t>
            </a:r>
            <a:r>
              <a:rPr lang="en-GB" dirty="0">
                <a:solidFill>
                  <a:srgbClr val="005923"/>
                </a:solidFill>
              </a:rPr>
              <a:t> </a:t>
            </a:r>
            <a:r>
              <a:rPr lang="en-GB" dirty="0" err="1">
                <a:solidFill>
                  <a:srgbClr val="005923"/>
                </a:solidFill>
              </a:rPr>
              <a:t>zwiększenia</a:t>
            </a:r>
            <a:r>
              <a:rPr lang="en-GB" dirty="0">
                <a:solidFill>
                  <a:srgbClr val="005923"/>
                </a:solidFill>
              </a:rPr>
              <a:t> </a:t>
            </a:r>
            <a:r>
              <a:rPr lang="en-GB" dirty="0" err="1">
                <a:solidFill>
                  <a:srgbClr val="005923"/>
                </a:solidFill>
              </a:rPr>
              <a:t>świadomości</a:t>
            </a:r>
            <a:r>
              <a:rPr lang="en-GB" dirty="0">
                <a:solidFill>
                  <a:srgbClr val="005923"/>
                </a:solidFill>
              </a:rPr>
              <a:t> </a:t>
            </a:r>
            <a:r>
              <a:rPr lang="en-GB" dirty="0" err="1">
                <a:solidFill>
                  <a:srgbClr val="005923"/>
                </a:solidFill>
              </a:rPr>
              <a:t>członków</a:t>
            </a:r>
            <a:r>
              <a:rPr lang="en-GB" dirty="0">
                <a:solidFill>
                  <a:srgbClr val="005923"/>
                </a:solidFill>
              </a:rPr>
              <a:t> i </a:t>
            </a:r>
            <a:r>
              <a:rPr lang="en-GB" dirty="0" err="1">
                <a:solidFill>
                  <a:srgbClr val="005923"/>
                </a:solidFill>
              </a:rPr>
              <a:t>członkiń</a:t>
            </a:r>
            <a:r>
              <a:rPr lang="en-GB" dirty="0">
                <a:solidFill>
                  <a:srgbClr val="005923"/>
                </a:solidFill>
              </a:rPr>
              <a:t> </a:t>
            </a:r>
            <a:r>
              <a:rPr lang="en-GB" dirty="0" err="1">
                <a:solidFill>
                  <a:srgbClr val="005923"/>
                </a:solidFill>
              </a:rPr>
              <a:t>Wspólnoty</a:t>
            </a:r>
            <a:r>
              <a:rPr lang="en-GB" dirty="0">
                <a:solidFill>
                  <a:srgbClr val="005923"/>
                </a:solidFill>
              </a:rPr>
              <a:t> </a:t>
            </a:r>
            <a:r>
              <a:rPr lang="en-GB" dirty="0" err="1">
                <a:solidFill>
                  <a:srgbClr val="005923"/>
                </a:solidFill>
              </a:rPr>
              <a:t>Uniwersytetu</a:t>
            </a:r>
            <a:r>
              <a:rPr lang="en-GB" dirty="0">
                <a:solidFill>
                  <a:srgbClr val="005923"/>
                </a:solidFill>
              </a:rPr>
              <a:t> w </a:t>
            </a:r>
            <a:r>
              <a:rPr lang="en-GB" dirty="0" err="1">
                <a:solidFill>
                  <a:srgbClr val="005923"/>
                </a:solidFill>
              </a:rPr>
              <a:t>zakresie</a:t>
            </a:r>
            <a:r>
              <a:rPr lang="en-GB" dirty="0">
                <a:solidFill>
                  <a:srgbClr val="005923"/>
                </a:solidFill>
              </a:rPr>
              <a:t> </a:t>
            </a:r>
            <a:r>
              <a:rPr lang="en-GB" dirty="0" err="1">
                <a:solidFill>
                  <a:srgbClr val="005923"/>
                </a:solidFill>
              </a:rPr>
              <a:t>polityki</a:t>
            </a:r>
            <a:r>
              <a:rPr lang="en-GB" dirty="0">
                <a:solidFill>
                  <a:srgbClr val="005923"/>
                </a:solidFill>
              </a:rPr>
              <a:t> </a:t>
            </a:r>
            <a:r>
              <a:rPr lang="en-GB" dirty="0" err="1">
                <a:solidFill>
                  <a:srgbClr val="005923"/>
                </a:solidFill>
              </a:rPr>
              <a:t>antymobbingowej</a:t>
            </a:r>
            <a:r>
              <a:rPr lang="en-GB" dirty="0">
                <a:solidFill>
                  <a:srgbClr val="005923"/>
                </a:solidFill>
              </a:rPr>
              <a:t> i </a:t>
            </a:r>
            <a:r>
              <a:rPr lang="en-GB" dirty="0" err="1">
                <a:solidFill>
                  <a:srgbClr val="005923"/>
                </a:solidFill>
              </a:rPr>
              <a:t>antydyskryminacyjnej</a:t>
            </a:r>
            <a:r>
              <a:rPr lang="en-GB" dirty="0">
                <a:solidFill>
                  <a:srgbClr val="005923"/>
                </a:solidFill>
              </a:rPr>
              <a:t> </a:t>
            </a:r>
            <a:r>
              <a:rPr lang="en-GB" dirty="0" err="1">
                <a:solidFill>
                  <a:srgbClr val="005923"/>
                </a:solidFill>
              </a:rPr>
              <a:t>oraz</a:t>
            </a:r>
            <a:r>
              <a:rPr lang="en-GB" dirty="0">
                <a:solidFill>
                  <a:srgbClr val="005923"/>
                </a:solidFill>
              </a:rPr>
              <a:t> </a:t>
            </a:r>
            <a:r>
              <a:rPr lang="en-GB" dirty="0" err="1">
                <a:solidFill>
                  <a:srgbClr val="005923"/>
                </a:solidFill>
              </a:rPr>
              <a:t>polityki</a:t>
            </a:r>
            <a:r>
              <a:rPr lang="en-GB" dirty="0">
                <a:solidFill>
                  <a:srgbClr val="005923"/>
                </a:solidFill>
              </a:rPr>
              <a:t> </a:t>
            </a:r>
            <a:r>
              <a:rPr lang="en-GB" dirty="0" err="1">
                <a:solidFill>
                  <a:srgbClr val="005923"/>
                </a:solidFill>
              </a:rPr>
              <a:t>na</a:t>
            </a:r>
            <a:r>
              <a:rPr lang="en-GB" dirty="0">
                <a:solidFill>
                  <a:srgbClr val="005923"/>
                </a:solidFill>
              </a:rPr>
              <a:t> </a:t>
            </a:r>
            <a:r>
              <a:rPr lang="en-GB" dirty="0" err="1">
                <a:solidFill>
                  <a:srgbClr val="005923"/>
                </a:solidFill>
              </a:rPr>
              <a:t>rzecz</a:t>
            </a:r>
            <a:r>
              <a:rPr lang="en-GB" dirty="0">
                <a:solidFill>
                  <a:srgbClr val="005923"/>
                </a:solidFill>
              </a:rPr>
              <a:t> </a:t>
            </a:r>
            <a:r>
              <a:rPr lang="en-GB" dirty="0" err="1">
                <a:solidFill>
                  <a:srgbClr val="005923"/>
                </a:solidFill>
              </a:rPr>
              <a:t>równości</a:t>
            </a:r>
            <a:r>
              <a:rPr lang="en-GB" dirty="0">
                <a:solidFill>
                  <a:srgbClr val="005923"/>
                </a:solidFill>
              </a:rPr>
              <a:t> </a:t>
            </a:r>
            <a:r>
              <a:rPr lang="en-GB" dirty="0" err="1">
                <a:solidFill>
                  <a:srgbClr val="005923"/>
                </a:solidFill>
              </a:rPr>
              <a:t>płci</a:t>
            </a:r>
            <a:endParaRPr lang="pl-PL" dirty="0">
              <a:solidFill>
                <a:srgbClr val="005923"/>
              </a:solidFill>
            </a:endParaRPr>
          </a:p>
          <a:p>
            <a:pPr algn="just"/>
            <a:r>
              <a:rPr lang="en-GB" dirty="0" err="1">
                <a:solidFill>
                  <a:srgbClr val="005923"/>
                </a:solidFill>
              </a:rPr>
              <a:t>Można</a:t>
            </a:r>
            <a:r>
              <a:rPr lang="en-GB" dirty="0">
                <a:solidFill>
                  <a:srgbClr val="005923"/>
                </a:solidFill>
              </a:rPr>
              <a:t> </a:t>
            </a:r>
            <a:r>
              <a:rPr lang="en-GB" dirty="0" err="1">
                <a:solidFill>
                  <a:srgbClr val="005923"/>
                </a:solidFill>
              </a:rPr>
              <a:t>przyjąć</a:t>
            </a:r>
            <a:r>
              <a:rPr lang="en-GB" dirty="0">
                <a:solidFill>
                  <a:srgbClr val="005923"/>
                </a:solidFill>
              </a:rPr>
              <a:t>, </a:t>
            </a:r>
            <a:r>
              <a:rPr lang="en-GB" dirty="0" err="1">
                <a:solidFill>
                  <a:srgbClr val="005923"/>
                </a:solidFill>
              </a:rPr>
              <a:t>że</a:t>
            </a:r>
            <a:r>
              <a:rPr lang="en-GB" dirty="0">
                <a:solidFill>
                  <a:srgbClr val="005923"/>
                </a:solidFill>
              </a:rPr>
              <a:t> </a:t>
            </a:r>
            <a:r>
              <a:rPr lang="en-GB" dirty="0" err="1">
                <a:solidFill>
                  <a:srgbClr val="005923"/>
                </a:solidFill>
              </a:rPr>
              <a:t>poprawa</a:t>
            </a:r>
            <a:r>
              <a:rPr lang="en-GB" dirty="0">
                <a:solidFill>
                  <a:srgbClr val="005923"/>
                </a:solidFill>
              </a:rPr>
              <a:t> </a:t>
            </a:r>
            <a:r>
              <a:rPr lang="en-GB" dirty="0" err="1">
                <a:solidFill>
                  <a:srgbClr val="005923"/>
                </a:solidFill>
              </a:rPr>
              <a:t>atmosfery</a:t>
            </a:r>
            <a:r>
              <a:rPr lang="en-GB" dirty="0">
                <a:solidFill>
                  <a:srgbClr val="005923"/>
                </a:solidFill>
              </a:rPr>
              <a:t> w </a:t>
            </a:r>
            <a:r>
              <a:rPr lang="en-GB" dirty="0" err="1">
                <a:solidFill>
                  <a:srgbClr val="005923"/>
                </a:solidFill>
              </a:rPr>
              <a:t>miejscu</a:t>
            </a:r>
            <a:r>
              <a:rPr lang="en-GB" dirty="0">
                <a:solidFill>
                  <a:srgbClr val="005923"/>
                </a:solidFill>
              </a:rPr>
              <a:t> </a:t>
            </a:r>
            <a:r>
              <a:rPr lang="en-GB" dirty="0" err="1">
                <a:solidFill>
                  <a:srgbClr val="005923"/>
                </a:solidFill>
              </a:rPr>
              <a:t>pracy</a:t>
            </a:r>
            <a:r>
              <a:rPr lang="en-GB" dirty="0">
                <a:solidFill>
                  <a:srgbClr val="005923"/>
                </a:solidFill>
              </a:rPr>
              <a:t> i </a:t>
            </a:r>
            <a:r>
              <a:rPr lang="en-GB" dirty="0" err="1">
                <a:solidFill>
                  <a:srgbClr val="005923"/>
                </a:solidFill>
              </a:rPr>
              <a:t>nauki</a:t>
            </a:r>
            <a:r>
              <a:rPr lang="en-GB" dirty="0">
                <a:solidFill>
                  <a:srgbClr val="005923"/>
                </a:solidFill>
              </a:rPr>
              <a:t> </a:t>
            </a:r>
            <a:r>
              <a:rPr lang="en-GB" dirty="0" err="1">
                <a:solidFill>
                  <a:srgbClr val="005923"/>
                </a:solidFill>
              </a:rPr>
              <a:t>może</a:t>
            </a:r>
            <a:r>
              <a:rPr lang="en-GB" dirty="0">
                <a:solidFill>
                  <a:srgbClr val="005923"/>
                </a:solidFill>
              </a:rPr>
              <a:t> </a:t>
            </a:r>
            <a:r>
              <a:rPr lang="en-GB" dirty="0" err="1">
                <a:solidFill>
                  <a:srgbClr val="005923"/>
                </a:solidFill>
              </a:rPr>
              <a:t>następować</a:t>
            </a:r>
            <a:r>
              <a:rPr lang="en-GB" dirty="0">
                <a:solidFill>
                  <a:srgbClr val="005923"/>
                </a:solidFill>
              </a:rPr>
              <a:t> w </a:t>
            </a:r>
            <a:r>
              <a:rPr lang="en-GB" dirty="0" err="1">
                <a:solidFill>
                  <a:srgbClr val="005923"/>
                </a:solidFill>
              </a:rPr>
              <a:t>rezultacie</a:t>
            </a:r>
            <a:r>
              <a:rPr lang="en-GB" dirty="0">
                <a:solidFill>
                  <a:srgbClr val="005923"/>
                </a:solidFill>
              </a:rPr>
              <a:t> </a:t>
            </a:r>
            <a:r>
              <a:rPr lang="en-GB" dirty="0" err="1">
                <a:solidFill>
                  <a:srgbClr val="005923"/>
                </a:solidFill>
              </a:rPr>
              <a:t>podnoszenia</a:t>
            </a:r>
            <a:r>
              <a:rPr lang="en-GB" dirty="0">
                <a:solidFill>
                  <a:srgbClr val="005923"/>
                </a:solidFill>
              </a:rPr>
              <a:t> </a:t>
            </a:r>
            <a:r>
              <a:rPr lang="en-GB" dirty="0" err="1">
                <a:solidFill>
                  <a:srgbClr val="005923"/>
                </a:solidFill>
              </a:rPr>
              <a:t>standardów</a:t>
            </a:r>
            <a:r>
              <a:rPr lang="en-GB" dirty="0">
                <a:solidFill>
                  <a:srgbClr val="005923"/>
                </a:solidFill>
              </a:rPr>
              <a:t> </a:t>
            </a:r>
            <a:r>
              <a:rPr lang="en-GB" dirty="0" err="1">
                <a:solidFill>
                  <a:srgbClr val="005923"/>
                </a:solidFill>
              </a:rPr>
              <a:t>związanych</a:t>
            </a:r>
            <a:r>
              <a:rPr lang="en-GB" dirty="0">
                <a:solidFill>
                  <a:srgbClr val="005923"/>
                </a:solidFill>
              </a:rPr>
              <a:t> z </a:t>
            </a:r>
            <a:r>
              <a:rPr lang="en-GB" dirty="0" err="1">
                <a:solidFill>
                  <a:srgbClr val="005923"/>
                </a:solidFill>
              </a:rPr>
              <a:t>komunikacją</a:t>
            </a:r>
            <a:r>
              <a:rPr lang="en-GB" dirty="0">
                <a:solidFill>
                  <a:srgbClr val="005923"/>
                </a:solidFill>
              </a:rPr>
              <a:t> </a:t>
            </a:r>
            <a:r>
              <a:rPr lang="en-GB" dirty="0" err="1">
                <a:solidFill>
                  <a:srgbClr val="005923"/>
                </a:solidFill>
              </a:rPr>
              <a:t>interpersonalną</a:t>
            </a:r>
            <a:r>
              <a:rPr lang="en-GB" dirty="0">
                <a:solidFill>
                  <a:srgbClr val="005923"/>
                </a:solidFill>
              </a:rPr>
              <a:t> w </a:t>
            </a:r>
            <a:r>
              <a:rPr lang="en-GB" dirty="0" err="1">
                <a:solidFill>
                  <a:srgbClr val="005923"/>
                </a:solidFill>
              </a:rPr>
              <a:t>zakresie</a:t>
            </a:r>
            <a:r>
              <a:rPr lang="en-GB" dirty="0">
                <a:solidFill>
                  <a:srgbClr val="005923"/>
                </a:solidFill>
              </a:rPr>
              <a:t> </a:t>
            </a:r>
            <a:r>
              <a:rPr lang="en-GB" dirty="0" err="1">
                <a:solidFill>
                  <a:srgbClr val="005923"/>
                </a:solidFill>
              </a:rPr>
              <a:t>pojawiających</a:t>
            </a:r>
            <a:r>
              <a:rPr lang="en-GB" dirty="0">
                <a:solidFill>
                  <a:srgbClr val="005923"/>
                </a:solidFill>
              </a:rPr>
              <a:t> </a:t>
            </a:r>
            <a:r>
              <a:rPr lang="en-GB" dirty="0" err="1">
                <a:solidFill>
                  <a:srgbClr val="005923"/>
                </a:solidFill>
              </a:rPr>
              <a:t>się</a:t>
            </a:r>
            <a:r>
              <a:rPr lang="en-GB" dirty="0">
                <a:solidFill>
                  <a:srgbClr val="005923"/>
                </a:solidFill>
              </a:rPr>
              <a:t> </a:t>
            </a:r>
            <a:r>
              <a:rPr lang="en-GB" dirty="0" err="1">
                <a:solidFill>
                  <a:srgbClr val="005923"/>
                </a:solidFill>
              </a:rPr>
              <a:t>zachowań</a:t>
            </a:r>
            <a:r>
              <a:rPr lang="en-GB" dirty="0">
                <a:solidFill>
                  <a:srgbClr val="005923"/>
                </a:solidFill>
              </a:rPr>
              <a:t> </a:t>
            </a:r>
            <a:r>
              <a:rPr lang="en-GB" dirty="0" err="1">
                <a:solidFill>
                  <a:srgbClr val="005923"/>
                </a:solidFill>
              </a:rPr>
              <a:t>niestosownych</a:t>
            </a:r>
            <a:r>
              <a:rPr lang="en-GB" dirty="0">
                <a:solidFill>
                  <a:srgbClr val="005923"/>
                </a:solidFill>
              </a:rPr>
              <a:t> i </a:t>
            </a:r>
            <a:r>
              <a:rPr lang="en-GB" dirty="0" err="1">
                <a:solidFill>
                  <a:srgbClr val="005923"/>
                </a:solidFill>
              </a:rPr>
              <a:t>skuteczną</a:t>
            </a:r>
            <a:r>
              <a:rPr lang="en-GB" dirty="0">
                <a:solidFill>
                  <a:srgbClr val="005923"/>
                </a:solidFill>
              </a:rPr>
              <a:t> </a:t>
            </a:r>
            <a:r>
              <a:rPr lang="en-GB" dirty="0" err="1">
                <a:solidFill>
                  <a:srgbClr val="005923"/>
                </a:solidFill>
              </a:rPr>
              <a:t>interwencją</a:t>
            </a:r>
            <a:r>
              <a:rPr lang="en-GB" dirty="0">
                <a:solidFill>
                  <a:srgbClr val="005923"/>
                </a:solidFill>
              </a:rPr>
              <a:t> w </a:t>
            </a:r>
            <a:r>
              <a:rPr lang="en-GB" dirty="0" err="1">
                <a:solidFill>
                  <a:srgbClr val="005923"/>
                </a:solidFill>
              </a:rPr>
              <a:t>sytuacjach</a:t>
            </a:r>
            <a:r>
              <a:rPr lang="en-GB" dirty="0">
                <a:solidFill>
                  <a:srgbClr val="005923"/>
                </a:solidFill>
              </a:rPr>
              <a:t> </a:t>
            </a:r>
            <a:r>
              <a:rPr lang="en-GB" dirty="0" err="1">
                <a:solidFill>
                  <a:srgbClr val="005923"/>
                </a:solidFill>
              </a:rPr>
              <a:t>konfliktowych</a:t>
            </a:r>
            <a:r>
              <a:rPr lang="en-GB" dirty="0">
                <a:solidFill>
                  <a:srgbClr val="005923"/>
                </a:solidFill>
              </a:rPr>
              <a:t>.</a:t>
            </a:r>
            <a:endParaRPr lang="pl-PL" dirty="0">
              <a:solidFill>
                <a:srgbClr val="005923"/>
              </a:solidFill>
            </a:endParaRPr>
          </a:p>
          <a:p>
            <a:pPr algn="just"/>
            <a:r>
              <a:rPr lang="pl-PL" dirty="0" err="1">
                <a:solidFill>
                  <a:srgbClr val="005923"/>
                </a:solidFill>
              </a:rPr>
              <a:t>W</a:t>
            </a:r>
            <a:r>
              <a:rPr lang="en-GB" dirty="0" err="1">
                <a:solidFill>
                  <a:srgbClr val="005923"/>
                </a:solidFill>
              </a:rPr>
              <a:t>ażne</a:t>
            </a:r>
            <a:r>
              <a:rPr lang="en-GB" dirty="0">
                <a:solidFill>
                  <a:srgbClr val="005923"/>
                </a:solidFill>
              </a:rPr>
              <a:t> jest, </a:t>
            </a:r>
            <a:r>
              <a:rPr lang="en-GB" dirty="0" err="1">
                <a:solidFill>
                  <a:srgbClr val="005923"/>
                </a:solidFill>
              </a:rPr>
              <a:t>że</a:t>
            </a:r>
            <a:r>
              <a:rPr lang="en-GB" dirty="0">
                <a:solidFill>
                  <a:srgbClr val="005923"/>
                </a:solidFill>
              </a:rPr>
              <a:t> </a:t>
            </a:r>
            <a:r>
              <a:rPr lang="en-GB" dirty="0" err="1">
                <a:solidFill>
                  <a:srgbClr val="005923"/>
                </a:solidFill>
              </a:rPr>
              <a:t>pojawiające</a:t>
            </a:r>
            <a:r>
              <a:rPr lang="en-GB" dirty="0">
                <a:solidFill>
                  <a:srgbClr val="005923"/>
                </a:solidFill>
              </a:rPr>
              <a:t> </a:t>
            </a:r>
            <a:r>
              <a:rPr lang="en-GB" dirty="0" err="1">
                <a:solidFill>
                  <a:srgbClr val="005923"/>
                </a:solidFill>
              </a:rPr>
              <a:t>się</a:t>
            </a:r>
            <a:r>
              <a:rPr lang="en-GB" dirty="0">
                <a:solidFill>
                  <a:srgbClr val="005923"/>
                </a:solidFill>
              </a:rPr>
              <a:t> </a:t>
            </a:r>
            <a:r>
              <a:rPr lang="en-GB" dirty="0" err="1">
                <a:solidFill>
                  <a:srgbClr val="005923"/>
                </a:solidFill>
              </a:rPr>
              <a:t>konflikty</a:t>
            </a:r>
            <a:r>
              <a:rPr lang="en-GB" dirty="0">
                <a:solidFill>
                  <a:srgbClr val="005923"/>
                </a:solidFill>
              </a:rPr>
              <a:t> w </a:t>
            </a:r>
            <a:r>
              <a:rPr lang="en-GB" dirty="0" err="1">
                <a:solidFill>
                  <a:srgbClr val="005923"/>
                </a:solidFill>
              </a:rPr>
              <a:t>pewnym</a:t>
            </a:r>
            <a:r>
              <a:rPr lang="en-GB" dirty="0">
                <a:solidFill>
                  <a:srgbClr val="005923"/>
                </a:solidFill>
              </a:rPr>
              <a:t> </a:t>
            </a:r>
            <a:r>
              <a:rPr lang="en-GB" dirty="0" err="1">
                <a:solidFill>
                  <a:srgbClr val="005923"/>
                </a:solidFill>
              </a:rPr>
              <a:t>zakresie</a:t>
            </a:r>
            <a:r>
              <a:rPr lang="en-GB" dirty="0">
                <a:solidFill>
                  <a:srgbClr val="005923"/>
                </a:solidFill>
              </a:rPr>
              <a:t> </a:t>
            </a:r>
            <a:r>
              <a:rPr lang="en-GB" dirty="0" err="1">
                <a:solidFill>
                  <a:srgbClr val="005923"/>
                </a:solidFill>
              </a:rPr>
              <a:t>przenoszone</a:t>
            </a:r>
            <a:r>
              <a:rPr lang="en-GB" dirty="0">
                <a:solidFill>
                  <a:srgbClr val="005923"/>
                </a:solidFill>
              </a:rPr>
              <a:t> </a:t>
            </a:r>
            <a:r>
              <a:rPr lang="en-GB" dirty="0" err="1">
                <a:solidFill>
                  <a:srgbClr val="005923"/>
                </a:solidFill>
              </a:rPr>
              <a:t>są</a:t>
            </a:r>
            <a:r>
              <a:rPr lang="en-GB" dirty="0">
                <a:solidFill>
                  <a:srgbClr val="005923"/>
                </a:solidFill>
              </a:rPr>
              <a:t> </a:t>
            </a:r>
            <a:r>
              <a:rPr lang="en-GB" dirty="0" err="1">
                <a:solidFill>
                  <a:srgbClr val="005923"/>
                </a:solidFill>
              </a:rPr>
              <a:t>również</a:t>
            </a:r>
            <a:r>
              <a:rPr lang="en-GB" dirty="0">
                <a:solidFill>
                  <a:srgbClr val="005923"/>
                </a:solidFill>
              </a:rPr>
              <a:t> </a:t>
            </a:r>
            <a:r>
              <a:rPr lang="en-GB" dirty="0" err="1">
                <a:solidFill>
                  <a:srgbClr val="005923"/>
                </a:solidFill>
              </a:rPr>
              <a:t>na</a:t>
            </a:r>
            <a:r>
              <a:rPr lang="en-GB" dirty="0">
                <a:solidFill>
                  <a:srgbClr val="005923"/>
                </a:solidFill>
              </a:rPr>
              <a:t> </a:t>
            </a:r>
            <a:r>
              <a:rPr lang="en-GB" dirty="0" err="1">
                <a:solidFill>
                  <a:srgbClr val="005923"/>
                </a:solidFill>
              </a:rPr>
              <a:t>inne</a:t>
            </a:r>
            <a:r>
              <a:rPr lang="en-GB" dirty="0">
                <a:solidFill>
                  <a:srgbClr val="005923"/>
                </a:solidFill>
              </a:rPr>
              <a:t> </a:t>
            </a:r>
            <a:r>
              <a:rPr lang="en-GB" dirty="0" err="1">
                <a:solidFill>
                  <a:srgbClr val="005923"/>
                </a:solidFill>
              </a:rPr>
              <a:t>osoby</a:t>
            </a:r>
            <a:r>
              <a:rPr lang="en-GB" dirty="0">
                <a:solidFill>
                  <a:srgbClr val="005923"/>
                </a:solidFill>
              </a:rPr>
              <a:t> w </a:t>
            </a:r>
            <a:r>
              <a:rPr lang="en-GB" dirty="0" err="1">
                <a:solidFill>
                  <a:srgbClr val="005923"/>
                </a:solidFill>
              </a:rPr>
              <a:t>otoczeniu</a:t>
            </a:r>
            <a:r>
              <a:rPr lang="en-GB" dirty="0">
                <a:solidFill>
                  <a:srgbClr val="005923"/>
                </a:solidFill>
              </a:rPr>
              <a:t> </a:t>
            </a:r>
            <a:r>
              <a:rPr lang="en-GB" dirty="0" err="1">
                <a:solidFill>
                  <a:srgbClr val="005923"/>
                </a:solidFill>
              </a:rPr>
              <a:t>miejsca</a:t>
            </a:r>
            <a:r>
              <a:rPr lang="en-GB" dirty="0">
                <a:solidFill>
                  <a:srgbClr val="005923"/>
                </a:solidFill>
              </a:rPr>
              <a:t> </a:t>
            </a:r>
            <a:r>
              <a:rPr lang="en-GB" dirty="0" err="1">
                <a:solidFill>
                  <a:srgbClr val="005923"/>
                </a:solidFill>
              </a:rPr>
              <a:t>pracy</a:t>
            </a:r>
            <a:r>
              <a:rPr lang="en-GB" dirty="0">
                <a:solidFill>
                  <a:srgbClr val="005923"/>
                </a:solidFill>
              </a:rPr>
              <a:t> i </a:t>
            </a:r>
            <a:r>
              <a:rPr lang="en-GB" dirty="0" err="1">
                <a:solidFill>
                  <a:srgbClr val="005923"/>
                </a:solidFill>
              </a:rPr>
              <a:t>nauki</a:t>
            </a:r>
            <a:r>
              <a:rPr lang="en-GB" dirty="0">
                <a:solidFill>
                  <a:srgbClr val="005923"/>
                </a:solidFill>
              </a:rPr>
              <a:t> </a:t>
            </a:r>
            <a:r>
              <a:rPr lang="en-GB" dirty="0" err="1">
                <a:solidFill>
                  <a:srgbClr val="005923"/>
                </a:solidFill>
              </a:rPr>
              <a:t>włączając</a:t>
            </a:r>
            <a:r>
              <a:rPr lang="en-GB" dirty="0">
                <a:solidFill>
                  <a:srgbClr val="005923"/>
                </a:solidFill>
              </a:rPr>
              <a:t> </a:t>
            </a:r>
            <a:r>
              <a:rPr lang="en-GB" dirty="0" err="1">
                <a:solidFill>
                  <a:srgbClr val="005923"/>
                </a:solidFill>
              </a:rPr>
              <a:t>niejako</a:t>
            </a:r>
            <a:r>
              <a:rPr lang="en-GB" dirty="0">
                <a:solidFill>
                  <a:srgbClr val="005923"/>
                </a:solidFill>
              </a:rPr>
              <a:t> w </a:t>
            </a:r>
            <a:r>
              <a:rPr lang="en-GB" dirty="0" err="1">
                <a:solidFill>
                  <a:srgbClr val="005923"/>
                </a:solidFill>
              </a:rPr>
              <a:t>konflikt</a:t>
            </a:r>
            <a:r>
              <a:rPr lang="en-GB" dirty="0">
                <a:solidFill>
                  <a:srgbClr val="005923"/>
                </a:solidFill>
              </a:rPr>
              <a:t> </a:t>
            </a:r>
            <a:r>
              <a:rPr lang="en-GB" dirty="0" err="1">
                <a:solidFill>
                  <a:srgbClr val="005923"/>
                </a:solidFill>
              </a:rPr>
              <a:t>osoby</a:t>
            </a:r>
            <a:r>
              <a:rPr lang="en-GB" dirty="0">
                <a:solidFill>
                  <a:srgbClr val="005923"/>
                </a:solidFill>
              </a:rPr>
              <a:t> </a:t>
            </a:r>
            <a:r>
              <a:rPr lang="en-GB" dirty="0" err="1">
                <a:solidFill>
                  <a:srgbClr val="005923"/>
                </a:solidFill>
              </a:rPr>
              <a:t>postronne</a:t>
            </a:r>
            <a:r>
              <a:rPr lang="en-GB" dirty="0">
                <a:solidFill>
                  <a:srgbClr val="005923"/>
                </a:solidFill>
              </a:rPr>
              <a:t> </a:t>
            </a:r>
            <a:r>
              <a:rPr lang="en-GB" dirty="0" err="1">
                <a:solidFill>
                  <a:srgbClr val="005923"/>
                </a:solidFill>
              </a:rPr>
              <a:t>niezależnie</a:t>
            </a:r>
            <a:r>
              <a:rPr lang="en-GB" dirty="0">
                <a:solidFill>
                  <a:srgbClr val="005923"/>
                </a:solidFill>
              </a:rPr>
              <a:t> od </a:t>
            </a:r>
            <a:r>
              <a:rPr lang="en-GB" dirty="0" err="1">
                <a:solidFill>
                  <a:srgbClr val="005923"/>
                </a:solidFill>
              </a:rPr>
              <a:t>skonfliktowanych</a:t>
            </a:r>
            <a:r>
              <a:rPr lang="en-GB" dirty="0">
                <a:solidFill>
                  <a:srgbClr val="005923"/>
                </a:solidFill>
              </a:rPr>
              <a:t> </a:t>
            </a:r>
            <a:r>
              <a:rPr lang="en-GB" dirty="0" err="1">
                <a:solidFill>
                  <a:srgbClr val="005923"/>
                </a:solidFill>
              </a:rPr>
              <a:t>stron</a:t>
            </a:r>
            <a:r>
              <a:rPr lang="en-GB" dirty="0">
                <a:solidFill>
                  <a:srgbClr val="005923"/>
                </a:solidFill>
              </a:rPr>
              <a:t>. </a:t>
            </a:r>
            <a:endParaRPr lang="pl-PL" dirty="0">
              <a:solidFill>
                <a:srgbClr val="005923"/>
              </a:solidFill>
            </a:endParaRP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6875" y="289507"/>
            <a:ext cx="8858250" cy="1333500"/>
          </a:xfrm>
          <a:prstGeom prst="rect">
            <a:avLst/>
          </a:prstGeom>
        </p:spPr>
      </p:pic>
      <p:sp>
        <p:nvSpPr>
          <p:cNvPr id="6" name="Oval 19">
            <a:extLst>
              <a:ext uri="{FF2B5EF4-FFF2-40B4-BE49-F238E27FC236}">
                <a16:creationId xmlns:a16="http://schemas.microsoft.com/office/drawing/2014/main" id="{21505B1A-2A02-445F-B75B-A67AE0BB04E9}"/>
              </a:ext>
            </a:extLst>
          </p:cNvPr>
          <p:cNvSpPr/>
          <p:nvPr/>
        </p:nvSpPr>
        <p:spPr>
          <a:xfrm>
            <a:off x="11512283" y="243039"/>
            <a:ext cx="451117" cy="45111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pl-PL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14</a:t>
            </a:r>
            <a:endParaRPr lang="en-GB" dirty="0"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2727690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400" dirty="0"/>
              <a:t>Badanie z zakresu równego traktowania i atmosfery w miejscu pracy i nauki jest częścią Planu Równości Płci (PRP) Uniwersytetu Przyrodniczego w Poznaniu (UPP) na lata 2022-2027</a:t>
            </a:r>
          </a:p>
          <a:p>
            <a:pPr algn="just"/>
            <a:endParaRPr lang="pl-PL" sz="2400" dirty="0"/>
          </a:p>
          <a:p>
            <a:pPr algn="just"/>
            <a:r>
              <a:rPr lang="pl-PL" sz="2400" dirty="0"/>
              <a:t>Badanie szeroko obejmuje problematykę warunków pracy i nauki zarówno z perspektywy monitorowania </a:t>
            </a:r>
            <a:r>
              <a:rPr lang="pl-PL" sz="2400" dirty="0" err="1"/>
              <a:t>zachowań</a:t>
            </a:r>
            <a:r>
              <a:rPr lang="pl-PL" sz="2400" dirty="0"/>
              <a:t> niestosownych jak i budowania przestrzeni, która będzie przyjazna i </a:t>
            </a:r>
            <a:r>
              <a:rPr lang="pl-PL" sz="2400" dirty="0" err="1"/>
              <a:t>inkluzywna</a:t>
            </a:r>
            <a:r>
              <a:rPr lang="pl-PL" sz="2400" dirty="0"/>
              <a:t> dla wszystkich członków i członkiń Wspólnoty Uniwersytetu niezależnie od płci, rasy, wieku, poglądów politycznych i religijnych czy narodowości.</a:t>
            </a:r>
          </a:p>
          <a:p>
            <a:endParaRPr lang="pl-PL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6875" y="289507"/>
            <a:ext cx="8858250" cy="1333500"/>
          </a:xfrm>
          <a:prstGeom prst="rect">
            <a:avLst/>
          </a:prstGeom>
        </p:spPr>
      </p:pic>
      <p:sp>
        <p:nvSpPr>
          <p:cNvPr id="6" name="Oval 19">
            <a:extLst>
              <a:ext uri="{FF2B5EF4-FFF2-40B4-BE49-F238E27FC236}">
                <a16:creationId xmlns:a16="http://schemas.microsoft.com/office/drawing/2014/main" id="{21505B1A-2A02-445F-B75B-A67AE0BB04E9}"/>
              </a:ext>
            </a:extLst>
          </p:cNvPr>
          <p:cNvSpPr/>
          <p:nvPr/>
        </p:nvSpPr>
        <p:spPr>
          <a:xfrm>
            <a:off x="11512283" y="243039"/>
            <a:ext cx="451117" cy="45111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pl-PL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2</a:t>
            </a:r>
            <a:endParaRPr lang="en-GB" dirty="0"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709674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6875" y="289507"/>
            <a:ext cx="8858250" cy="1333500"/>
          </a:xfrm>
          <a:prstGeom prst="rect">
            <a:avLst/>
          </a:prstGeom>
        </p:spPr>
      </p:pic>
      <p:sp>
        <p:nvSpPr>
          <p:cNvPr id="6" name="Oval 19">
            <a:extLst>
              <a:ext uri="{FF2B5EF4-FFF2-40B4-BE49-F238E27FC236}">
                <a16:creationId xmlns:a16="http://schemas.microsoft.com/office/drawing/2014/main" id="{21505B1A-2A02-445F-B75B-A67AE0BB04E9}"/>
              </a:ext>
            </a:extLst>
          </p:cNvPr>
          <p:cNvSpPr/>
          <p:nvPr/>
        </p:nvSpPr>
        <p:spPr>
          <a:xfrm>
            <a:off x="11512283" y="243039"/>
            <a:ext cx="451117" cy="45111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pl-PL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2</a:t>
            </a:r>
            <a:endParaRPr lang="en-GB" dirty="0"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grpSp>
        <p:nvGrpSpPr>
          <p:cNvPr id="8" name="Group 41">
            <a:extLst>
              <a:ext uri="{FF2B5EF4-FFF2-40B4-BE49-F238E27FC236}">
                <a16:creationId xmlns:a16="http://schemas.microsoft.com/office/drawing/2014/main" id="{5BA6FD7A-E126-45C6-AF6F-B8A63FDAD1B8}"/>
              </a:ext>
            </a:extLst>
          </p:cNvPr>
          <p:cNvGrpSpPr/>
          <p:nvPr/>
        </p:nvGrpSpPr>
        <p:grpSpPr>
          <a:xfrm>
            <a:off x="5951310" y="1970467"/>
            <a:ext cx="4155247" cy="3725669"/>
            <a:chOff x="5662328" y="609601"/>
            <a:chExt cx="5462875" cy="4898111"/>
          </a:xfrm>
        </p:grpSpPr>
        <p:grpSp>
          <p:nvGrpSpPr>
            <p:cNvPr id="9" name="Group 17">
              <a:extLst>
                <a:ext uri="{FF2B5EF4-FFF2-40B4-BE49-F238E27FC236}">
                  <a16:creationId xmlns:a16="http://schemas.microsoft.com/office/drawing/2014/main" id="{779E9903-6B4B-46BD-B0E3-0C210BE10E61}"/>
                </a:ext>
              </a:extLst>
            </p:cNvPr>
            <p:cNvGrpSpPr/>
            <p:nvPr/>
          </p:nvGrpSpPr>
          <p:grpSpPr>
            <a:xfrm>
              <a:off x="5662328" y="609601"/>
              <a:ext cx="5462875" cy="4898111"/>
              <a:chOff x="3604573" y="1295400"/>
              <a:chExt cx="4447606" cy="3987802"/>
            </a:xfrm>
          </p:grpSpPr>
          <p:sp>
            <p:nvSpPr>
              <p:cNvPr id="19" name="Oval 9">
                <a:extLst>
                  <a:ext uri="{FF2B5EF4-FFF2-40B4-BE49-F238E27FC236}">
                    <a16:creationId xmlns:a16="http://schemas.microsoft.com/office/drawing/2014/main" id="{BDBAC38A-CE70-4E09-8766-42D03D5E6F25}"/>
                  </a:ext>
                </a:extLst>
              </p:cNvPr>
              <p:cNvSpPr/>
              <p:nvPr/>
            </p:nvSpPr>
            <p:spPr>
              <a:xfrm>
                <a:off x="5122333" y="1295400"/>
                <a:ext cx="1744134" cy="1744134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0">
                <a:extLst>
                  <a:ext uri="{FF2B5EF4-FFF2-40B4-BE49-F238E27FC236}">
                    <a16:creationId xmlns:a16="http://schemas.microsoft.com/office/drawing/2014/main" id="{6EA49F0E-5C39-4ADB-B27F-63D3BBC6D2E3}"/>
                  </a:ext>
                </a:extLst>
              </p:cNvPr>
              <p:cNvSpPr/>
              <p:nvPr/>
            </p:nvSpPr>
            <p:spPr>
              <a:xfrm>
                <a:off x="6308045" y="3539068"/>
                <a:ext cx="1744134" cy="174413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11">
                <a:extLst>
                  <a:ext uri="{FF2B5EF4-FFF2-40B4-BE49-F238E27FC236}">
                    <a16:creationId xmlns:a16="http://schemas.microsoft.com/office/drawing/2014/main" id="{8471CA6C-2F35-421C-A915-6A423D63F925}"/>
                  </a:ext>
                </a:extLst>
              </p:cNvPr>
              <p:cNvSpPr/>
              <p:nvPr/>
            </p:nvSpPr>
            <p:spPr>
              <a:xfrm>
                <a:off x="3604573" y="2681106"/>
                <a:ext cx="1744134" cy="1744134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3">
                <a:extLst>
                  <a:ext uri="{FF2B5EF4-FFF2-40B4-BE49-F238E27FC236}">
                    <a16:creationId xmlns:a16="http://schemas.microsoft.com/office/drawing/2014/main" id="{D7A5B42E-73EA-4539-A39A-5C38A331B055}"/>
                  </a:ext>
                </a:extLst>
              </p:cNvPr>
              <p:cNvSpPr/>
              <p:nvPr/>
            </p:nvSpPr>
            <p:spPr>
              <a:xfrm>
                <a:off x="5122333" y="2667000"/>
                <a:ext cx="1744134" cy="174413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0" name="TextBox 18">
              <a:extLst>
                <a:ext uri="{FF2B5EF4-FFF2-40B4-BE49-F238E27FC236}">
                  <a16:creationId xmlns:a16="http://schemas.microsoft.com/office/drawing/2014/main" id="{3590A0D0-481C-4274-B5E6-9DD92A2BE89A}"/>
                </a:ext>
              </a:extLst>
            </p:cNvPr>
            <p:cNvSpPr txBox="1"/>
            <p:nvPr/>
          </p:nvSpPr>
          <p:spPr>
            <a:xfrm>
              <a:off x="8056725" y="1015151"/>
              <a:ext cx="1120953" cy="10925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defRPr/>
              </a:pPr>
              <a:r>
                <a:rPr lang="pl-PL" sz="1400" noProof="0" dirty="0">
                  <a:solidFill>
                    <a:schemeClr val="bg1"/>
                  </a:solidFill>
                </a:rPr>
                <a:t>Kobiety </a:t>
              </a:r>
              <a:r>
                <a:rPr lang="pl-PL" sz="2000" b="1" noProof="0" dirty="0">
                  <a:solidFill>
                    <a:schemeClr val="bg1"/>
                  </a:solidFill>
                </a:rPr>
                <a:t>220</a:t>
              </a:r>
              <a:r>
                <a:rPr lang="pl-PL" sz="1400" noProof="0" dirty="0">
                  <a:solidFill>
                    <a:schemeClr val="bg1"/>
                  </a:solidFill>
                </a:rPr>
                <a:t> (66,1%)</a:t>
              </a:r>
              <a:endParaRPr kumimoji="0" lang="en-GB" sz="14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Noto Sans" panose="020B0502040504020204" pitchFamily="34"/>
                <a:cs typeface="Noto Sans" panose="020B0502040504020204" pitchFamily="34"/>
              </a:endParaRPr>
            </a:p>
          </p:txBody>
        </p:sp>
        <p:sp>
          <p:nvSpPr>
            <p:cNvPr id="13" name="TextBox 29">
              <a:extLst>
                <a:ext uri="{FF2B5EF4-FFF2-40B4-BE49-F238E27FC236}">
                  <a16:creationId xmlns:a16="http://schemas.microsoft.com/office/drawing/2014/main" id="{45C2E4A2-89BE-4FE8-9BB9-C95D44C0166B}"/>
                </a:ext>
              </a:extLst>
            </p:cNvPr>
            <p:cNvSpPr txBox="1"/>
            <p:nvPr/>
          </p:nvSpPr>
          <p:spPr>
            <a:xfrm>
              <a:off x="8033745" y="4874249"/>
              <a:ext cx="1312018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defRPr/>
              </a:pPr>
              <a:r>
                <a:rPr lang="en-US" sz="2500" dirty="0">
                  <a:solidFill>
                    <a:schemeClr val="bg1"/>
                  </a:solidFill>
                  <a:latin typeface="Noto Sans" panose="020B0502040504020204"/>
                </a:rPr>
                <a:t>Product</a:t>
              </a:r>
              <a:endParaRPr kumimoji="0" lang="en-GB" sz="25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oto Sans" panose="020B0502040504020204"/>
                <a:ea typeface="Noto Sans" panose="020B0502040504020204" pitchFamily="34"/>
                <a:cs typeface="Noto Sans" panose="020B0502040504020204" pitchFamily="34"/>
              </a:endParaRPr>
            </a:p>
          </p:txBody>
        </p:sp>
        <p:sp>
          <p:nvSpPr>
            <p:cNvPr id="14" name="TextBox 30">
              <a:extLst>
                <a:ext uri="{FF2B5EF4-FFF2-40B4-BE49-F238E27FC236}">
                  <a16:creationId xmlns:a16="http://schemas.microsoft.com/office/drawing/2014/main" id="{0E9075EB-934E-4774-84D7-9C27CB77BAD0}"/>
                </a:ext>
              </a:extLst>
            </p:cNvPr>
            <p:cNvSpPr txBox="1"/>
            <p:nvPr/>
          </p:nvSpPr>
          <p:spPr>
            <a:xfrm>
              <a:off x="6070175" y="2836510"/>
              <a:ext cx="1312018" cy="10925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defRPr/>
              </a:pPr>
              <a:r>
                <a:rPr kumimoji="0" lang="pl-PL" sz="140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ea typeface="Noto Sans" panose="020B0502040504020204" pitchFamily="34"/>
                  <a:cs typeface="Noto Sans" panose="020B0502040504020204" pitchFamily="34"/>
                </a:rPr>
                <a:t>Osoby niebinarne</a:t>
              </a:r>
              <a:r>
                <a:rPr kumimoji="0" lang="pl-PL" sz="1400" i="0" u="none" strike="noStrike" kern="1200" cap="none" spc="0" normalizeH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ea typeface="Noto Sans" panose="020B0502040504020204" pitchFamily="34"/>
                  <a:cs typeface="Noto Sans" panose="020B0502040504020204" pitchFamily="34"/>
                </a:rPr>
                <a:t> </a:t>
              </a:r>
              <a:r>
                <a:rPr kumimoji="0" lang="pl-PL" sz="2000" i="0" u="none" strike="noStrike" kern="1200" cap="none" spc="0" normalizeH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ea typeface="Noto Sans" panose="020B0502040504020204" pitchFamily="34"/>
                  <a:cs typeface="Noto Sans" panose="020B0502040504020204" pitchFamily="34"/>
                </a:rPr>
                <a:t>1</a:t>
              </a:r>
              <a:r>
                <a:rPr kumimoji="0" lang="pl-PL" sz="1400" i="0" u="none" strike="noStrike" kern="1200" cap="none" spc="0" normalizeH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ea typeface="Noto Sans" panose="020B0502040504020204" pitchFamily="34"/>
                  <a:cs typeface="Noto Sans" panose="020B0502040504020204" pitchFamily="34"/>
                </a:rPr>
                <a:t>  (0,3 %)</a:t>
              </a:r>
              <a:endParaRPr kumimoji="0" lang="en-GB" sz="14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Noto Sans" panose="020B0502040504020204" pitchFamily="34"/>
                <a:cs typeface="Noto Sans" panose="020B0502040504020204" pitchFamily="34"/>
              </a:endParaRPr>
            </a:p>
          </p:txBody>
        </p:sp>
        <p:sp>
          <p:nvSpPr>
            <p:cNvPr id="15" name="TextBox 39">
              <a:extLst>
                <a:ext uri="{FF2B5EF4-FFF2-40B4-BE49-F238E27FC236}">
                  <a16:creationId xmlns:a16="http://schemas.microsoft.com/office/drawing/2014/main" id="{9534602F-B952-4AFE-BFC8-A3789A373F21}"/>
                </a:ext>
              </a:extLst>
            </p:cNvPr>
            <p:cNvSpPr txBox="1"/>
            <p:nvPr/>
          </p:nvSpPr>
          <p:spPr>
            <a:xfrm>
              <a:off x="9292576" y="4062438"/>
              <a:ext cx="1689370" cy="8092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defRPr/>
              </a:pPr>
              <a:r>
                <a:rPr kumimoji="0" lang="pl-PL" sz="140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ea typeface="Noto Sans" panose="020B0502040504020204" pitchFamily="34"/>
                  <a:cs typeface="Noto Sans" panose="020B0502040504020204" pitchFamily="34"/>
                </a:rPr>
                <a:t>Mężczyźni </a:t>
              </a:r>
              <a:r>
                <a:rPr kumimoji="0" lang="pl-PL" sz="200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ea typeface="Noto Sans" panose="020B0502040504020204" pitchFamily="34"/>
                  <a:cs typeface="Noto Sans" panose="020B0502040504020204" pitchFamily="34"/>
                </a:rPr>
                <a:t>112 </a:t>
              </a:r>
              <a:r>
                <a:rPr kumimoji="0" lang="pl-PL" sz="140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ea typeface="Noto Sans" panose="020B0502040504020204" pitchFamily="34"/>
                  <a:cs typeface="Noto Sans" panose="020B0502040504020204" pitchFamily="34"/>
                </a:rPr>
                <a:t> (33,6 %)</a:t>
              </a:r>
              <a:endParaRPr kumimoji="0" lang="en-GB" sz="14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Noto Sans" panose="020B0502040504020204" pitchFamily="34"/>
                <a:cs typeface="Noto Sans" panose="020B0502040504020204" pitchFamily="34"/>
              </a:endParaRPr>
            </a:p>
          </p:txBody>
        </p:sp>
        <p:sp>
          <p:nvSpPr>
            <p:cNvPr id="16" name="TextBox 40">
              <a:extLst>
                <a:ext uri="{FF2B5EF4-FFF2-40B4-BE49-F238E27FC236}">
                  <a16:creationId xmlns:a16="http://schemas.microsoft.com/office/drawing/2014/main" id="{6D4BC29E-ED76-4303-ADA0-07E5DA8C4537}"/>
                </a:ext>
              </a:extLst>
            </p:cNvPr>
            <p:cNvSpPr txBox="1"/>
            <p:nvPr/>
          </p:nvSpPr>
          <p:spPr>
            <a:xfrm>
              <a:off x="7760807" y="2590657"/>
              <a:ext cx="1689370" cy="16387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defRPr/>
              </a:pPr>
              <a:r>
                <a:rPr lang="pl-PL" sz="2500" dirty="0"/>
                <a:t>udział</a:t>
              </a:r>
              <a:endParaRPr lang="en-US" sz="2500" dirty="0"/>
            </a:p>
            <a:p>
              <a:pPr lvl="0" algn="ctr">
                <a:defRPr/>
              </a:pPr>
              <a:r>
                <a:rPr lang="pl-PL" sz="2500" b="1" dirty="0">
                  <a:ea typeface="Noto Sans" panose="020B0502040504020204" pitchFamily="34"/>
                  <a:cs typeface="Noto Sans" panose="020B0502040504020204" pitchFamily="34"/>
                </a:rPr>
                <a:t>333</a:t>
              </a:r>
              <a:r>
                <a:rPr lang="pl-PL" sz="2500" dirty="0">
                  <a:ea typeface="Noto Sans" panose="020B0502040504020204" pitchFamily="34"/>
                  <a:cs typeface="Noto Sans" panose="020B0502040504020204" pitchFamily="34"/>
                </a:rPr>
                <a:t> osoby</a:t>
              </a:r>
              <a:endParaRPr kumimoji="0" lang="en-GB" sz="25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Noto Sans" panose="020B0502040504020204" pitchFamily="34"/>
                <a:cs typeface="Noto Sans" panose="020B0502040504020204" pitchFamily="34"/>
              </a:endParaRPr>
            </a:p>
          </p:txBody>
        </p:sp>
      </p:grpSp>
      <p:sp>
        <p:nvSpPr>
          <p:cNvPr id="24" name="TextBox 64">
            <a:extLst>
              <a:ext uri="{FF2B5EF4-FFF2-40B4-BE49-F238E27FC236}">
                <a16:creationId xmlns:a16="http://schemas.microsoft.com/office/drawing/2014/main" id="{FC5B928C-1074-4DC5-AB50-50F0C0F09FB9}"/>
              </a:ext>
            </a:extLst>
          </p:cNvPr>
          <p:cNvSpPr txBox="1"/>
          <p:nvPr/>
        </p:nvSpPr>
        <p:spPr>
          <a:xfrm>
            <a:off x="1463272" y="2143725"/>
            <a:ext cx="27770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600" dirty="0"/>
              <a:t>stosunkowo duży udział w badaniu miała </a:t>
            </a:r>
            <a:r>
              <a:rPr lang="pl-PL" sz="1600" b="1" dirty="0"/>
              <a:t>kadra kierownicza</a:t>
            </a:r>
            <a:r>
              <a:rPr lang="pl-PL" sz="1600" dirty="0"/>
              <a:t> (</a:t>
            </a:r>
            <a:r>
              <a:rPr lang="pl-PL" sz="1600" b="1" dirty="0">
                <a:solidFill>
                  <a:srgbClr val="0A5F2C"/>
                </a:solidFill>
              </a:rPr>
              <a:t>21 %  wszystkich badanych</a:t>
            </a:r>
            <a:r>
              <a:rPr lang="pl-PL" sz="1600" dirty="0"/>
              <a:t> w grupie pracowniczej)</a:t>
            </a:r>
          </a:p>
        </p:txBody>
      </p:sp>
      <p:sp>
        <p:nvSpPr>
          <p:cNvPr id="25" name="TextBox 65">
            <a:extLst>
              <a:ext uri="{FF2B5EF4-FFF2-40B4-BE49-F238E27FC236}">
                <a16:creationId xmlns:a16="http://schemas.microsoft.com/office/drawing/2014/main" id="{26724259-9192-4936-A3EC-B625B7AE00A1}"/>
              </a:ext>
            </a:extLst>
          </p:cNvPr>
          <p:cNvSpPr txBox="1"/>
          <p:nvPr/>
        </p:nvSpPr>
        <p:spPr>
          <a:xfrm>
            <a:off x="1463272" y="3595467"/>
            <a:ext cx="27770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600" dirty="0"/>
              <a:t>w badaniu dominowały osoby w wieku 27-40 lat oraz 41-50 lat</a:t>
            </a:r>
          </a:p>
        </p:txBody>
      </p:sp>
      <p:sp>
        <p:nvSpPr>
          <p:cNvPr id="26" name="TextBox 66">
            <a:extLst>
              <a:ext uri="{FF2B5EF4-FFF2-40B4-BE49-F238E27FC236}">
                <a16:creationId xmlns:a16="http://schemas.microsoft.com/office/drawing/2014/main" id="{CAEB2BD4-29E3-4C1C-B310-881DB805D8DB}"/>
              </a:ext>
            </a:extLst>
          </p:cNvPr>
          <p:cNvSpPr txBox="1"/>
          <p:nvPr/>
        </p:nvSpPr>
        <p:spPr>
          <a:xfrm>
            <a:off x="1463272" y="4613819"/>
            <a:ext cx="27770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600" dirty="0"/>
              <a:t>w grupie pracowniczej w badaniu udział wzięło najwięcej osób z bardzo </a:t>
            </a:r>
            <a:r>
              <a:rPr lang="pl-PL" sz="1600" b="1" dirty="0">
                <a:solidFill>
                  <a:srgbClr val="0B602D"/>
                </a:solidFill>
              </a:rPr>
              <a:t>długim stażem pracy 16-25 lat (30%) </a:t>
            </a:r>
            <a:r>
              <a:rPr lang="pl-PL" sz="1600" dirty="0"/>
              <a:t>oraz </a:t>
            </a:r>
            <a:r>
              <a:rPr lang="pl-PL" sz="1600" b="1" dirty="0">
                <a:solidFill>
                  <a:srgbClr val="0B602D"/>
                </a:solidFill>
              </a:rPr>
              <a:t>powyżej 25 lat (29%)</a:t>
            </a:r>
          </a:p>
        </p:txBody>
      </p:sp>
      <p:sp>
        <p:nvSpPr>
          <p:cNvPr id="27" name="Oval 21">
            <a:extLst>
              <a:ext uri="{FF2B5EF4-FFF2-40B4-BE49-F238E27FC236}">
                <a16:creationId xmlns:a16="http://schemas.microsoft.com/office/drawing/2014/main" id="{A7FB28CF-E990-497F-B559-6D382B4E7094}"/>
              </a:ext>
            </a:extLst>
          </p:cNvPr>
          <p:cNvSpPr/>
          <p:nvPr/>
        </p:nvSpPr>
        <p:spPr>
          <a:xfrm>
            <a:off x="6852129" y="6254250"/>
            <a:ext cx="3883271" cy="198951"/>
          </a:xfrm>
          <a:prstGeom prst="ellipse">
            <a:avLst/>
          </a:prstGeom>
          <a:solidFill>
            <a:schemeClr val="tx2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Oval 23">
            <a:extLst>
              <a:ext uri="{FF2B5EF4-FFF2-40B4-BE49-F238E27FC236}">
                <a16:creationId xmlns:a16="http://schemas.microsoft.com/office/drawing/2014/main" id="{B4F6516E-67B4-49E2-8A6F-4A0FFE544FD0}"/>
              </a:ext>
            </a:extLst>
          </p:cNvPr>
          <p:cNvSpPr/>
          <p:nvPr/>
        </p:nvSpPr>
        <p:spPr>
          <a:xfrm>
            <a:off x="11512283" y="243039"/>
            <a:ext cx="451117" cy="45111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pl-PL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3</a:t>
            </a:r>
            <a:endParaRPr lang="en-GB" dirty="0"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2" name="TextBox 4">
            <a:extLst>
              <a:ext uri="{FF2B5EF4-FFF2-40B4-BE49-F238E27FC236}">
                <a16:creationId xmlns:a16="http://schemas.microsoft.com/office/drawing/2014/main" id="{6699AC3C-FE44-4341-B799-F20DE8937C2B}"/>
              </a:ext>
            </a:extLst>
          </p:cNvPr>
          <p:cNvSpPr txBox="1"/>
          <p:nvPr/>
        </p:nvSpPr>
        <p:spPr>
          <a:xfrm>
            <a:off x="1707371" y="1479256"/>
            <a:ext cx="913898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2500" b="1" noProof="0" dirty="0">
                <a:solidFill>
                  <a:srgbClr val="085E2B"/>
                </a:solidFill>
                <a:ea typeface="Noto Sans" panose="020B0502040504020204" pitchFamily="34"/>
                <a:cs typeface="Noto Sans" panose="020B0502040504020204" pitchFamily="34"/>
              </a:rPr>
              <a:t>analiza respondentów i respondentek</a:t>
            </a:r>
            <a:endParaRPr kumimoji="0" lang="en-US" sz="2500" b="1" i="0" u="none" strike="noStrike" kern="1200" cap="none" spc="0" normalizeH="0" baseline="0" noProof="0" dirty="0">
              <a:ln>
                <a:noFill/>
              </a:ln>
              <a:solidFill>
                <a:srgbClr val="085E2B"/>
              </a:solidFill>
              <a:effectLst/>
              <a:uLnTx/>
              <a:uFillTx/>
              <a:ea typeface="Noto Sans" panose="020B0502040504020204" pitchFamily="34"/>
              <a:cs typeface="Noto Sans" panose="020B0502040504020204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3058022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6875" y="289507"/>
            <a:ext cx="8858250" cy="1333500"/>
          </a:xfrm>
          <a:prstGeom prst="rect">
            <a:avLst/>
          </a:prstGeom>
        </p:spPr>
      </p:pic>
      <p:sp>
        <p:nvSpPr>
          <p:cNvPr id="6" name="Oval 19">
            <a:extLst>
              <a:ext uri="{FF2B5EF4-FFF2-40B4-BE49-F238E27FC236}">
                <a16:creationId xmlns:a16="http://schemas.microsoft.com/office/drawing/2014/main" id="{21505B1A-2A02-445F-B75B-A67AE0BB04E9}"/>
              </a:ext>
            </a:extLst>
          </p:cNvPr>
          <p:cNvSpPr/>
          <p:nvPr/>
        </p:nvSpPr>
        <p:spPr>
          <a:xfrm>
            <a:off x="11512283" y="243039"/>
            <a:ext cx="451117" cy="45111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pl-PL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4</a:t>
            </a:r>
            <a:endParaRPr lang="en-GB" dirty="0"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7" name="TextBox 4">
            <a:extLst>
              <a:ext uri="{FF2B5EF4-FFF2-40B4-BE49-F238E27FC236}">
                <a16:creationId xmlns:a16="http://schemas.microsoft.com/office/drawing/2014/main" id="{6699AC3C-FE44-4341-B799-F20DE8937C2B}"/>
              </a:ext>
            </a:extLst>
          </p:cNvPr>
          <p:cNvSpPr txBox="1"/>
          <p:nvPr/>
        </p:nvSpPr>
        <p:spPr>
          <a:xfrm>
            <a:off x="1707371" y="1479256"/>
            <a:ext cx="913898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500" b="1" i="0" u="none" strike="noStrike" kern="1200" cap="none" spc="0" normalizeH="0" baseline="0" noProof="0" dirty="0">
                <a:ln>
                  <a:noFill/>
                </a:ln>
                <a:solidFill>
                  <a:srgbClr val="085E2B"/>
                </a:solidFill>
                <a:effectLst/>
                <a:uLnTx/>
                <a:uFillTx/>
                <a:ea typeface="Noto Sans" panose="020B0502040504020204" pitchFamily="34"/>
                <a:cs typeface="Noto Sans" panose="020B0502040504020204" pitchFamily="34"/>
              </a:rPr>
              <a:t>najczęściej zgłaszane zachowania niestosowne</a:t>
            </a:r>
            <a:endParaRPr kumimoji="0" lang="en-US" sz="2500" b="1" i="0" u="none" strike="noStrike" kern="1200" cap="none" spc="0" normalizeH="0" baseline="0" noProof="0" dirty="0">
              <a:ln>
                <a:noFill/>
              </a:ln>
              <a:solidFill>
                <a:srgbClr val="085E2B"/>
              </a:solidFill>
              <a:effectLst/>
              <a:uLnTx/>
              <a:uFillTx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1" name="TextBox 19">
            <a:extLst>
              <a:ext uri="{FF2B5EF4-FFF2-40B4-BE49-F238E27FC236}">
                <a16:creationId xmlns:a16="http://schemas.microsoft.com/office/drawing/2014/main" id="{39CEC0D7-DE8B-498C-B626-42C96E041667}"/>
              </a:ext>
            </a:extLst>
          </p:cNvPr>
          <p:cNvSpPr txBox="1"/>
          <p:nvPr/>
        </p:nvSpPr>
        <p:spPr>
          <a:xfrm>
            <a:off x="6022259" y="2281802"/>
            <a:ext cx="1177107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01</a:t>
            </a:r>
            <a:endParaRPr kumimoji="0" lang="en-GB" sz="45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2" name="TextBox 20">
            <a:extLst>
              <a:ext uri="{FF2B5EF4-FFF2-40B4-BE49-F238E27FC236}">
                <a16:creationId xmlns:a16="http://schemas.microsoft.com/office/drawing/2014/main" id="{710F1FA9-DFA5-44DD-ACE2-E0B67BEBD639}"/>
              </a:ext>
            </a:extLst>
          </p:cNvPr>
          <p:cNvSpPr txBox="1"/>
          <p:nvPr/>
        </p:nvSpPr>
        <p:spPr>
          <a:xfrm>
            <a:off x="6022259" y="3302080"/>
            <a:ext cx="1177107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02</a:t>
            </a:r>
            <a:endParaRPr kumimoji="0" lang="en-GB" sz="45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3" name="TextBox 21">
            <a:extLst>
              <a:ext uri="{FF2B5EF4-FFF2-40B4-BE49-F238E27FC236}">
                <a16:creationId xmlns:a16="http://schemas.microsoft.com/office/drawing/2014/main" id="{D4972E19-7853-4F29-A477-B3FC2B9801F4}"/>
              </a:ext>
            </a:extLst>
          </p:cNvPr>
          <p:cNvSpPr txBox="1"/>
          <p:nvPr/>
        </p:nvSpPr>
        <p:spPr>
          <a:xfrm>
            <a:off x="6022259" y="4360859"/>
            <a:ext cx="1177107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03</a:t>
            </a:r>
            <a:endParaRPr kumimoji="0" lang="en-GB" sz="45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C2DEC08-2D9E-4E4E-9381-354A4120B26C}"/>
              </a:ext>
            </a:extLst>
          </p:cNvPr>
          <p:cNvSpPr txBox="1"/>
          <p:nvPr/>
        </p:nvSpPr>
        <p:spPr>
          <a:xfrm>
            <a:off x="6022259" y="5400387"/>
            <a:ext cx="1177107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04</a:t>
            </a:r>
            <a:endParaRPr kumimoji="0" lang="en-GB" sz="45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CF5E8D6-2132-4973-98AF-E170110635BC}"/>
              </a:ext>
            </a:extLst>
          </p:cNvPr>
          <p:cNvSpPr txBox="1"/>
          <p:nvPr/>
        </p:nvSpPr>
        <p:spPr>
          <a:xfrm>
            <a:off x="6849566" y="2277676"/>
            <a:ext cx="402688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Lorem Ipsum is simply dummy text of the printing and typesetting industry. </a:t>
            </a:r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FE0ADF0-60ED-427C-8750-80ACC702B290}"/>
              </a:ext>
            </a:extLst>
          </p:cNvPr>
          <p:cNvSpPr txBox="1"/>
          <p:nvPr/>
        </p:nvSpPr>
        <p:spPr>
          <a:xfrm>
            <a:off x="6952597" y="3351695"/>
            <a:ext cx="402688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Lorem Ipsum is simply dummy text of the printing and typesetting industry. </a:t>
            </a:r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8" name="TextBox 29">
            <a:extLst>
              <a:ext uri="{FF2B5EF4-FFF2-40B4-BE49-F238E27FC236}">
                <a16:creationId xmlns:a16="http://schemas.microsoft.com/office/drawing/2014/main" id="{58206D10-CBD0-4232-AD3B-0197AEE2F8E0}"/>
              </a:ext>
            </a:extLst>
          </p:cNvPr>
          <p:cNvSpPr txBox="1"/>
          <p:nvPr/>
        </p:nvSpPr>
        <p:spPr>
          <a:xfrm>
            <a:off x="6952597" y="5546580"/>
            <a:ext cx="402688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Lorem Ipsum is simply dummy text of the printing and typesetting industry. </a:t>
            </a:r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8" name="Rectangle 1">
            <a:extLst>
              <a:ext uri="{FF2B5EF4-FFF2-40B4-BE49-F238E27FC236}">
                <a16:creationId xmlns:a16="http://schemas.microsoft.com/office/drawing/2014/main" id="{572A260B-E44B-4442-935B-1A05EC22A3EF}"/>
              </a:ext>
            </a:extLst>
          </p:cNvPr>
          <p:cNvSpPr/>
          <p:nvPr/>
        </p:nvSpPr>
        <p:spPr>
          <a:xfrm>
            <a:off x="1740832" y="2686622"/>
            <a:ext cx="4610288" cy="952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TextBox 19">
            <a:extLst>
              <a:ext uri="{FF2B5EF4-FFF2-40B4-BE49-F238E27FC236}">
                <a16:creationId xmlns:a16="http://schemas.microsoft.com/office/drawing/2014/main" id="{39CEC0D7-DE8B-498C-B626-42C96E041667}"/>
              </a:ext>
            </a:extLst>
          </p:cNvPr>
          <p:cNvSpPr txBox="1"/>
          <p:nvPr/>
        </p:nvSpPr>
        <p:spPr>
          <a:xfrm>
            <a:off x="1787107" y="2775201"/>
            <a:ext cx="1626137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4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30 %</a:t>
            </a:r>
            <a:endParaRPr kumimoji="0" lang="en-GB" sz="45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40" name="TextBox 24">
            <a:extLst>
              <a:ext uri="{FF2B5EF4-FFF2-40B4-BE49-F238E27FC236}">
                <a16:creationId xmlns:a16="http://schemas.microsoft.com/office/drawing/2014/main" id="{CCF5E8D6-2132-4973-98AF-E170110635BC}"/>
              </a:ext>
            </a:extLst>
          </p:cNvPr>
          <p:cNvSpPr txBox="1"/>
          <p:nvPr/>
        </p:nvSpPr>
        <p:spPr>
          <a:xfrm>
            <a:off x="3459519" y="2857527"/>
            <a:ext cx="27301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</a:rPr>
              <a:t>Mówienie źle „za plecami” i rozsiewanie plotek</a:t>
            </a:r>
            <a:endParaRPr kumimoji="0" lang="en-GB" sz="160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41" name="Rectangle 16">
            <a:extLst>
              <a:ext uri="{FF2B5EF4-FFF2-40B4-BE49-F238E27FC236}">
                <a16:creationId xmlns:a16="http://schemas.microsoft.com/office/drawing/2014/main" id="{39B62B21-15F0-49E4-9C0A-46E2135E470B}"/>
              </a:ext>
            </a:extLst>
          </p:cNvPr>
          <p:cNvSpPr/>
          <p:nvPr/>
        </p:nvSpPr>
        <p:spPr>
          <a:xfrm>
            <a:off x="1711189" y="3759115"/>
            <a:ext cx="4610289" cy="952582"/>
          </a:xfrm>
          <a:prstGeom prst="rect">
            <a:avLst/>
          </a:prstGeom>
          <a:solidFill>
            <a:srgbClr val="C2C9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TextBox 25">
            <a:extLst>
              <a:ext uri="{FF2B5EF4-FFF2-40B4-BE49-F238E27FC236}">
                <a16:creationId xmlns:a16="http://schemas.microsoft.com/office/drawing/2014/main" id="{AFE0ADF0-60ED-427C-8750-80ACC702B290}"/>
              </a:ext>
            </a:extLst>
          </p:cNvPr>
          <p:cNvSpPr txBox="1"/>
          <p:nvPr/>
        </p:nvSpPr>
        <p:spPr>
          <a:xfrm>
            <a:off x="2009285" y="3995318"/>
            <a:ext cx="4018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defRPr/>
            </a:pP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</a:rPr>
              <a:t>Zachowanie</a:t>
            </a:r>
            <a:r>
              <a:rPr kumimoji="0" lang="pl-PL" sz="1400" b="0" i="0" u="none" strike="noStrike" kern="120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</a:rPr>
              <a:t> mające jednakowo wysoki udział zarówno w grupie mężczyzn jak i kobiet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44" name="Rectangle 17">
            <a:extLst>
              <a:ext uri="{FF2B5EF4-FFF2-40B4-BE49-F238E27FC236}">
                <a16:creationId xmlns:a16="http://schemas.microsoft.com/office/drawing/2014/main" id="{4CB51B94-506F-4380-A597-06AB89D66D77}"/>
              </a:ext>
            </a:extLst>
          </p:cNvPr>
          <p:cNvSpPr/>
          <p:nvPr/>
        </p:nvSpPr>
        <p:spPr>
          <a:xfrm>
            <a:off x="1711188" y="4848575"/>
            <a:ext cx="4610289" cy="952582"/>
          </a:xfrm>
          <a:prstGeom prst="rect">
            <a:avLst/>
          </a:prstGeom>
          <a:solidFill>
            <a:srgbClr val="C2C9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TextBox 27">
            <a:extLst>
              <a:ext uri="{FF2B5EF4-FFF2-40B4-BE49-F238E27FC236}">
                <a16:creationId xmlns:a16="http://schemas.microsoft.com/office/drawing/2014/main" id="{B28E29FF-87BE-45A8-882B-B961681B3697}"/>
              </a:ext>
            </a:extLst>
          </p:cNvPr>
          <p:cNvSpPr txBox="1"/>
          <p:nvPr/>
        </p:nvSpPr>
        <p:spPr>
          <a:xfrm>
            <a:off x="1915753" y="4970712"/>
            <a:ext cx="42276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defRPr/>
            </a:pPr>
            <a:r>
              <a:rPr lang="pl-PL" sz="1300" dirty="0">
                <a:solidFill>
                  <a:srgbClr val="FFFFFF"/>
                </a:solidFill>
                <a:latin typeface="Open Sans" panose="020B0606030504020204" pitchFamily="34" charset="0"/>
              </a:rPr>
              <a:t>Ponadto zachowanie to było częstokroć zgłaszane niemalże we wszystkich grupach wiekowych, niezależnie od stażu pracy czy grupy zawodowej.</a:t>
            </a:r>
            <a:r>
              <a:rPr lang="en-GB" sz="1400" dirty="0"/>
              <a:t> </a:t>
            </a:r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pic>
        <p:nvPicPr>
          <p:cNvPr id="50" name="Picture 17"/>
          <p:cNvPicPr/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366394" y="3141069"/>
            <a:ext cx="2277030" cy="1891681"/>
          </a:xfrm>
          <a:prstGeom prst="rect">
            <a:avLst/>
          </a:prstGeom>
          <a:effectLst>
            <a:outerShdw blurRad="50800" dist="50800" dir="5400000" algn="ctr" rotWithShape="0">
              <a:srgbClr val="FF0000"/>
            </a:outerShdw>
          </a:effectLst>
        </p:spPr>
      </p:pic>
    </p:spTree>
    <p:extLst>
      <p:ext uri="{BB962C8B-B14F-4D97-AF65-F5344CB8AC3E}">
        <p14:creationId xmlns:p14="http://schemas.microsoft.com/office/powerpoint/2010/main" val="3702017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6875" y="289507"/>
            <a:ext cx="8858250" cy="1333500"/>
          </a:xfrm>
          <a:prstGeom prst="rect">
            <a:avLst/>
          </a:prstGeom>
        </p:spPr>
      </p:pic>
      <p:sp>
        <p:nvSpPr>
          <p:cNvPr id="6" name="Oval 19">
            <a:extLst>
              <a:ext uri="{FF2B5EF4-FFF2-40B4-BE49-F238E27FC236}">
                <a16:creationId xmlns:a16="http://schemas.microsoft.com/office/drawing/2014/main" id="{21505B1A-2A02-445F-B75B-A67AE0BB04E9}"/>
              </a:ext>
            </a:extLst>
          </p:cNvPr>
          <p:cNvSpPr/>
          <p:nvPr/>
        </p:nvSpPr>
        <p:spPr>
          <a:xfrm>
            <a:off x="11512283" y="243039"/>
            <a:ext cx="451117" cy="45111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pl-PL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5</a:t>
            </a:r>
            <a:endParaRPr lang="en-GB" dirty="0"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7" name="TextBox 4">
            <a:extLst>
              <a:ext uri="{FF2B5EF4-FFF2-40B4-BE49-F238E27FC236}">
                <a16:creationId xmlns:a16="http://schemas.microsoft.com/office/drawing/2014/main" id="{6699AC3C-FE44-4341-B799-F20DE8937C2B}"/>
              </a:ext>
            </a:extLst>
          </p:cNvPr>
          <p:cNvSpPr txBox="1"/>
          <p:nvPr/>
        </p:nvSpPr>
        <p:spPr>
          <a:xfrm>
            <a:off x="1707371" y="1479256"/>
            <a:ext cx="913898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500" b="1" i="0" u="none" strike="noStrike" kern="1200" cap="none" spc="0" normalizeH="0" baseline="0" noProof="0" dirty="0">
                <a:ln>
                  <a:noFill/>
                </a:ln>
                <a:solidFill>
                  <a:srgbClr val="085E2B"/>
                </a:solidFill>
                <a:effectLst/>
                <a:uLnTx/>
                <a:uFillTx/>
                <a:ea typeface="Noto Sans" panose="020B0502040504020204" pitchFamily="34"/>
                <a:cs typeface="Noto Sans" panose="020B0502040504020204" pitchFamily="34"/>
              </a:rPr>
              <a:t>najczęściej zgłaszane zachowania niestosowne </a:t>
            </a:r>
            <a:r>
              <a:rPr kumimoji="0" lang="pl-PL" sz="25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Noto Sans" panose="020B0502040504020204" pitchFamily="34"/>
                <a:cs typeface="Noto Sans" panose="020B0502040504020204" pitchFamily="34"/>
              </a:rPr>
              <a:t>WERBALNE</a:t>
            </a:r>
            <a:endParaRPr kumimoji="0" lang="en-US" sz="25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7" name="Rectangle 1">
            <a:extLst>
              <a:ext uri="{FF2B5EF4-FFF2-40B4-BE49-F238E27FC236}">
                <a16:creationId xmlns:a16="http://schemas.microsoft.com/office/drawing/2014/main" id="{572A260B-E44B-4442-935B-1A05EC22A3EF}"/>
              </a:ext>
            </a:extLst>
          </p:cNvPr>
          <p:cNvSpPr/>
          <p:nvPr/>
        </p:nvSpPr>
        <p:spPr>
          <a:xfrm>
            <a:off x="6096000" y="2146520"/>
            <a:ext cx="4610288" cy="95258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angle 16">
            <a:extLst>
              <a:ext uri="{FF2B5EF4-FFF2-40B4-BE49-F238E27FC236}">
                <a16:creationId xmlns:a16="http://schemas.microsoft.com/office/drawing/2014/main" id="{39B62B21-15F0-49E4-9C0A-46E2135E470B}"/>
              </a:ext>
            </a:extLst>
          </p:cNvPr>
          <p:cNvSpPr/>
          <p:nvPr/>
        </p:nvSpPr>
        <p:spPr>
          <a:xfrm>
            <a:off x="6095999" y="3228598"/>
            <a:ext cx="4610289" cy="95258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17">
            <a:extLst>
              <a:ext uri="{FF2B5EF4-FFF2-40B4-BE49-F238E27FC236}">
                <a16:creationId xmlns:a16="http://schemas.microsoft.com/office/drawing/2014/main" id="{4CB51B94-506F-4380-A597-06AB89D66D77}"/>
              </a:ext>
            </a:extLst>
          </p:cNvPr>
          <p:cNvSpPr/>
          <p:nvPr/>
        </p:nvSpPr>
        <p:spPr>
          <a:xfrm>
            <a:off x="6095999" y="4308463"/>
            <a:ext cx="4610289" cy="95258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8">
            <a:extLst>
              <a:ext uri="{FF2B5EF4-FFF2-40B4-BE49-F238E27FC236}">
                <a16:creationId xmlns:a16="http://schemas.microsoft.com/office/drawing/2014/main" id="{AE17829E-6DBD-46E2-A0FA-EF1A05D59AA2}"/>
              </a:ext>
            </a:extLst>
          </p:cNvPr>
          <p:cNvSpPr/>
          <p:nvPr/>
        </p:nvSpPr>
        <p:spPr>
          <a:xfrm>
            <a:off x="6095998" y="5398628"/>
            <a:ext cx="4610289" cy="95258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TextBox 19">
            <a:extLst>
              <a:ext uri="{FF2B5EF4-FFF2-40B4-BE49-F238E27FC236}">
                <a16:creationId xmlns:a16="http://schemas.microsoft.com/office/drawing/2014/main" id="{39CEC0D7-DE8B-498C-B626-42C96E041667}"/>
              </a:ext>
            </a:extLst>
          </p:cNvPr>
          <p:cNvSpPr txBox="1"/>
          <p:nvPr/>
        </p:nvSpPr>
        <p:spPr>
          <a:xfrm>
            <a:off x="6095998" y="2228436"/>
            <a:ext cx="156726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1</a:t>
            </a:r>
            <a:r>
              <a:rPr kumimoji="0" lang="pl-PL" sz="4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9 %</a:t>
            </a:r>
            <a:endParaRPr kumimoji="0" lang="en-GB" sz="45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8" name="Rectangle 1">
            <a:extLst>
              <a:ext uri="{FF2B5EF4-FFF2-40B4-BE49-F238E27FC236}">
                <a16:creationId xmlns:a16="http://schemas.microsoft.com/office/drawing/2014/main" id="{572A260B-E44B-4442-935B-1A05EC22A3EF}"/>
              </a:ext>
            </a:extLst>
          </p:cNvPr>
          <p:cNvSpPr/>
          <p:nvPr/>
        </p:nvSpPr>
        <p:spPr>
          <a:xfrm>
            <a:off x="1173981" y="2156105"/>
            <a:ext cx="4610288" cy="952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TextBox 19">
            <a:extLst>
              <a:ext uri="{FF2B5EF4-FFF2-40B4-BE49-F238E27FC236}">
                <a16:creationId xmlns:a16="http://schemas.microsoft.com/office/drawing/2014/main" id="{39CEC0D7-DE8B-498C-B626-42C96E041667}"/>
              </a:ext>
            </a:extLst>
          </p:cNvPr>
          <p:cNvSpPr txBox="1"/>
          <p:nvPr/>
        </p:nvSpPr>
        <p:spPr>
          <a:xfrm>
            <a:off x="1220256" y="2244684"/>
            <a:ext cx="1626137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4500" b="1" dirty="0">
                <a:solidFill>
                  <a:srgbClr val="FFFFFF"/>
                </a:solidFill>
                <a:latin typeface="Open Sans" panose="020B0606030504020204" pitchFamily="34" charset="0"/>
              </a:rPr>
              <a:t>19</a:t>
            </a:r>
            <a:r>
              <a:rPr kumimoji="0" lang="pl-PL" sz="4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 %</a:t>
            </a:r>
            <a:endParaRPr kumimoji="0" lang="en-GB" sz="45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40" name="TextBox 24">
            <a:extLst>
              <a:ext uri="{FF2B5EF4-FFF2-40B4-BE49-F238E27FC236}">
                <a16:creationId xmlns:a16="http://schemas.microsoft.com/office/drawing/2014/main" id="{CCF5E8D6-2132-4973-98AF-E170110635BC}"/>
              </a:ext>
            </a:extLst>
          </p:cNvPr>
          <p:cNvSpPr txBox="1"/>
          <p:nvPr/>
        </p:nvSpPr>
        <p:spPr>
          <a:xfrm>
            <a:off x="2892668" y="2381937"/>
            <a:ext cx="23342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</a:rPr>
              <a:t>Fałszywe ocenianie zaangażowania w pracy</a:t>
            </a:r>
            <a:endParaRPr kumimoji="0" lang="en-GB" sz="140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41" name="Rectangle 16">
            <a:extLst>
              <a:ext uri="{FF2B5EF4-FFF2-40B4-BE49-F238E27FC236}">
                <a16:creationId xmlns:a16="http://schemas.microsoft.com/office/drawing/2014/main" id="{39B62B21-15F0-49E4-9C0A-46E2135E470B}"/>
              </a:ext>
            </a:extLst>
          </p:cNvPr>
          <p:cNvSpPr/>
          <p:nvPr/>
        </p:nvSpPr>
        <p:spPr>
          <a:xfrm>
            <a:off x="1144338" y="3228598"/>
            <a:ext cx="4610289" cy="95258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TextBox 20">
            <a:extLst>
              <a:ext uri="{FF2B5EF4-FFF2-40B4-BE49-F238E27FC236}">
                <a16:creationId xmlns:a16="http://schemas.microsoft.com/office/drawing/2014/main" id="{710F1FA9-DFA5-44DD-ACE2-E0B67BEBD639}"/>
              </a:ext>
            </a:extLst>
          </p:cNvPr>
          <p:cNvSpPr txBox="1"/>
          <p:nvPr/>
        </p:nvSpPr>
        <p:spPr>
          <a:xfrm>
            <a:off x="1202849" y="3308482"/>
            <a:ext cx="166094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4500" b="1" dirty="0">
                <a:solidFill>
                  <a:srgbClr val="FFFFFF"/>
                </a:solidFill>
                <a:latin typeface="Open Sans" panose="020B0606030504020204" pitchFamily="34" charset="0"/>
              </a:rPr>
              <a:t>18 %</a:t>
            </a:r>
            <a:endParaRPr kumimoji="0" lang="en-GB" sz="45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44" name="Rectangle 17">
            <a:extLst>
              <a:ext uri="{FF2B5EF4-FFF2-40B4-BE49-F238E27FC236}">
                <a16:creationId xmlns:a16="http://schemas.microsoft.com/office/drawing/2014/main" id="{4CB51B94-506F-4380-A597-06AB89D66D77}"/>
              </a:ext>
            </a:extLst>
          </p:cNvPr>
          <p:cNvSpPr/>
          <p:nvPr/>
        </p:nvSpPr>
        <p:spPr>
          <a:xfrm>
            <a:off x="1144337" y="4318058"/>
            <a:ext cx="4610289" cy="9525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Rectangle 18">
            <a:extLst>
              <a:ext uri="{FF2B5EF4-FFF2-40B4-BE49-F238E27FC236}">
                <a16:creationId xmlns:a16="http://schemas.microsoft.com/office/drawing/2014/main" id="{AE17829E-6DBD-46E2-A0FA-EF1A05D59AA2}"/>
              </a:ext>
            </a:extLst>
          </p:cNvPr>
          <p:cNvSpPr/>
          <p:nvPr/>
        </p:nvSpPr>
        <p:spPr>
          <a:xfrm>
            <a:off x="1157040" y="5394302"/>
            <a:ext cx="4610289" cy="95258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" name="TextBox 24">
            <a:extLst>
              <a:ext uri="{FF2B5EF4-FFF2-40B4-BE49-F238E27FC236}">
                <a16:creationId xmlns:a16="http://schemas.microsoft.com/office/drawing/2014/main" id="{CCF5E8D6-2132-4973-98AF-E170110635BC}"/>
              </a:ext>
            </a:extLst>
          </p:cNvPr>
          <p:cNvSpPr txBox="1"/>
          <p:nvPr/>
        </p:nvSpPr>
        <p:spPr>
          <a:xfrm>
            <a:off x="7589520" y="2369792"/>
            <a:ext cx="29356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400" dirty="0">
                <a:solidFill>
                  <a:srgbClr val="FFFFFF"/>
                </a:solidFill>
                <a:latin typeface="Open Sans" panose="020B0606030504020204" pitchFamily="34" charset="0"/>
              </a:rPr>
              <a:t>Różnego rodzaju aluzje bez jasnego wyrażania się wprost</a:t>
            </a:r>
            <a:endParaRPr kumimoji="0" lang="en-GB" sz="140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52" name="TextBox 24">
            <a:extLst>
              <a:ext uri="{FF2B5EF4-FFF2-40B4-BE49-F238E27FC236}">
                <a16:creationId xmlns:a16="http://schemas.microsoft.com/office/drawing/2014/main" id="{CCF5E8D6-2132-4973-98AF-E170110635BC}"/>
              </a:ext>
            </a:extLst>
          </p:cNvPr>
          <p:cNvSpPr txBox="1"/>
          <p:nvPr/>
        </p:nvSpPr>
        <p:spPr>
          <a:xfrm>
            <a:off x="2915968" y="3438216"/>
            <a:ext cx="29356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pl-PL" sz="1400" dirty="0">
                <a:solidFill>
                  <a:srgbClr val="FFFFFF"/>
                </a:solidFill>
                <a:latin typeface="Open Sans" panose="020B0606030504020204" pitchFamily="34" charset="0"/>
              </a:rPr>
              <a:t>Kwestionowanie podejmowanych decyzji</a:t>
            </a:r>
            <a:endParaRPr kumimoji="0" lang="en-GB" sz="140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54" name="TextBox 19">
            <a:extLst>
              <a:ext uri="{FF2B5EF4-FFF2-40B4-BE49-F238E27FC236}">
                <a16:creationId xmlns:a16="http://schemas.microsoft.com/office/drawing/2014/main" id="{39CEC0D7-DE8B-498C-B626-42C96E041667}"/>
              </a:ext>
            </a:extLst>
          </p:cNvPr>
          <p:cNvSpPr txBox="1"/>
          <p:nvPr/>
        </p:nvSpPr>
        <p:spPr>
          <a:xfrm>
            <a:off x="6077123" y="3314187"/>
            <a:ext cx="156726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1</a:t>
            </a:r>
            <a:r>
              <a:rPr lang="pl-PL" sz="4500" b="1" dirty="0">
                <a:solidFill>
                  <a:srgbClr val="FFFFFF"/>
                </a:solidFill>
                <a:latin typeface="Open Sans" panose="020B0606030504020204" pitchFamily="34" charset="0"/>
              </a:rPr>
              <a:t>7 </a:t>
            </a:r>
            <a:r>
              <a:rPr kumimoji="0" lang="pl-PL" sz="4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%</a:t>
            </a:r>
            <a:endParaRPr kumimoji="0" lang="en-GB" sz="45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55" name="TextBox 24">
            <a:extLst>
              <a:ext uri="{FF2B5EF4-FFF2-40B4-BE49-F238E27FC236}">
                <a16:creationId xmlns:a16="http://schemas.microsoft.com/office/drawing/2014/main" id="{CCF5E8D6-2132-4973-98AF-E170110635BC}"/>
              </a:ext>
            </a:extLst>
          </p:cNvPr>
          <p:cNvSpPr txBox="1"/>
          <p:nvPr/>
        </p:nvSpPr>
        <p:spPr>
          <a:xfrm>
            <a:off x="7589519" y="3437432"/>
            <a:ext cx="29356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pl-PL" sz="1400" dirty="0">
                <a:solidFill>
                  <a:srgbClr val="FFFFFF"/>
                </a:solidFill>
                <a:latin typeface="Open Sans" panose="020B0606030504020204" pitchFamily="34" charset="0"/>
              </a:rPr>
              <a:t>Stałe przerywanie wypowiedzi</a:t>
            </a:r>
            <a:endParaRPr kumimoji="0" lang="en-GB" sz="140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56" name="TextBox 20">
            <a:extLst>
              <a:ext uri="{FF2B5EF4-FFF2-40B4-BE49-F238E27FC236}">
                <a16:creationId xmlns:a16="http://schemas.microsoft.com/office/drawing/2014/main" id="{710F1FA9-DFA5-44DD-ACE2-E0B67BEBD639}"/>
              </a:ext>
            </a:extLst>
          </p:cNvPr>
          <p:cNvSpPr txBox="1"/>
          <p:nvPr/>
        </p:nvSpPr>
        <p:spPr>
          <a:xfrm>
            <a:off x="1185444" y="4401934"/>
            <a:ext cx="166094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4500" b="1" dirty="0">
                <a:solidFill>
                  <a:srgbClr val="FFFFFF"/>
                </a:solidFill>
                <a:latin typeface="Open Sans" panose="020B0606030504020204" pitchFamily="34" charset="0"/>
              </a:rPr>
              <a:t>17 %</a:t>
            </a:r>
            <a:endParaRPr kumimoji="0" lang="en-GB" sz="45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57" name="TextBox 24">
            <a:extLst>
              <a:ext uri="{FF2B5EF4-FFF2-40B4-BE49-F238E27FC236}">
                <a16:creationId xmlns:a16="http://schemas.microsoft.com/office/drawing/2014/main" id="{CCF5E8D6-2132-4973-98AF-E170110635BC}"/>
              </a:ext>
            </a:extLst>
          </p:cNvPr>
          <p:cNvSpPr txBox="1"/>
          <p:nvPr/>
        </p:nvSpPr>
        <p:spPr>
          <a:xfrm>
            <a:off x="2848664" y="4523144"/>
            <a:ext cx="29356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pl-PL" sz="1400" dirty="0">
                <a:solidFill>
                  <a:srgbClr val="FFFFFF"/>
                </a:solidFill>
                <a:latin typeface="Open Sans" panose="020B0606030504020204" pitchFamily="34" charset="0"/>
              </a:rPr>
              <a:t>Ograniczone możliwości wypowiadania się</a:t>
            </a:r>
            <a:endParaRPr kumimoji="0" lang="en-GB" sz="140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58" name="TextBox 19">
            <a:extLst>
              <a:ext uri="{FF2B5EF4-FFF2-40B4-BE49-F238E27FC236}">
                <a16:creationId xmlns:a16="http://schemas.microsoft.com/office/drawing/2014/main" id="{39CEC0D7-DE8B-498C-B626-42C96E041667}"/>
              </a:ext>
            </a:extLst>
          </p:cNvPr>
          <p:cNvSpPr txBox="1"/>
          <p:nvPr/>
        </p:nvSpPr>
        <p:spPr>
          <a:xfrm>
            <a:off x="6095998" y="4401934"/>
            <a:ext cx="156726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1</a:t>
            </a:r>
            <a:r>
              <a:rPr lang="pl-PL" sz="4500" b="1" dirty="0">
                <a:solidFill>
                  <a:srgbClr val="FFFFFF"/>
                </a:solidFill>
                <a:latin typeface="Open Sans" panose="020B0606030504020204" pitchFamily="34" charset="0"/>
              </a:rPr>
              <a:t>7 </a:t>
            </a:r>
            <a:r>
              <a:rPr kumimoji="0" lang="pl-PL" sz="4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%</a:t>
            </a:r>
            <a:endParaRPr kumimoji="0" lang="en-GB" sz="45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59" name="TextBox 24">
            <a:extLst>
              <a:ext uri="{FF2B5EF4-FFF2-40B4-BE49-F238E27FC236}">
                <a16:creationId xmlns:a16="http://schemas.microsoft.com/office/drawing/2014/main" id="{CCF5E8D6-2132-4973-98AF-E170110635BC}"/>
              </a:ext>
            </a:extLst>
          </p:cNvPr>
          <p:cNvSpPr txBox="1"/>
          <p:nvPr/>
        </p:nvSpPr>
        <p:spPr>
          <a:xfrm>
            <a:off x="7589518" y="4470238"/>
            <a:ext cx="29356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pl-PL" sz="1400" dirty="0">
                <a:solidFill>
                  <a:srgbClr val="FFFFFF"/>
                </a:solidFill>
                <a:latin typeface="Open Sans" panose="020B0606030504020204" pitchFamily="34" charset="0"/>
              </a:rPr>
              <a:t>Krytykowanie wykonywanej pracy</a:t>
            </a:r>
            <a:endParaRPr kumimoji="0" lang="en-GB" sz="140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60" name="TextBox 20">
            <a:extLst>
              <a:ext uri="{FF2B5EF4-FFF2-40B4-BE49-F238E27FC236}">
                <a16:creationId xmlns:a16="http://schemas.microsoft.com/office/drawing/2014/main" id="{710F1FA9-DFA5-44DD-ACE2-E0B67BEBD639}"/>
              </a:ext>
            </a:extLst>
          </p:cNvPr>
          <p:cNvSpPr txBox="1"/>
          <p:nvPr/>
        </p:nvSpPr>
        <p:spPr>
          <a:xfrm>
            <a:off x="1157040" y="5478178"/>
            <a:ext cx="166094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4500" b="1" dirty="0">
                <a:solidFill>
                  <a:srgbClr val="FFFFFF"/>
                </a:solidFill>
                <a:latin typeface="Open Sans" panose="020B0606030504020204" pitchFamily="34" charset="0"/>
              </a:rPr>
              <a:t>16 %</a:t>
            </a:r>
            <a:endParaRPr kumimoji="0" lang="en-GB" sz="45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61" name="TextBox 24">
            <a:extLst>
              <a:ext uri="{FF2B5EF4-FFF2-40B4-BE49-F238E27FC236}">
                <a16:creationId xmlns:a16="http://schemas.microsoft.com/office/drawing/2014/main" id="{CCF5E8D6-2132-4973-98AF-E170110635BC}"/>
              </a:ext>
            </a:extLst>
          </p:cNvPr>
          <p:cNvSpPr txBox="1"/>
          <p:nvPr/>
        </p:nvSpPr>
        <p:spPr>
          <a:xfrm>
            <a:off x="2891728" y="5608072"/>
            <a:ext cx="29356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pl-PL" sz="1400" dirty="0">
                <a:solidFill>
                  <a:srgbClr val="FFFFFF"/>
                </a:solidFill>
                <a:latin typeface="Open Sans" panose="020B0606030504020204" pitchFamily="34" charset="0"/>
              </a:rPr>
              <a:t>Krytykowanie i żarty w sferze życia prywatnego</a:t>
            </a:r>
            <a:endParaRPr kumimoji="0" lang="en-GB" sz="140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62" name="TextBox 19">
            <a:extLst>
              <a:ext uri="{FF2B5EF4-FFF2-40B4-BE49-F238E27FC236}">
                <a16:creationId xmlns:a16="http://schemas.microsoft.com/office/drawing/2014/main" id="{39CEC0D7-DE8B-498C-B626-42C96E041667}"/>
              </a:ext>
            </a:extLst>
          </p:cNvPr>
          <p:cNvSpPr txBox="1"/>
          <p:nvPr/>
        </p:nvSpPr>
        <p:spPr>
          <a:xfrm>
            <a:off x="6077123" y="5456894"/>
            <a:ext cx="156726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1</a:t>
            </a:r>
            <a:r>
              <a:rPr lang="pl-PL" sz="4500" b="1" noProof="0" dirty="0">
                <a:solidFill>
                  <a:srgbClr val="FFFFFF"/>
                </a:solidFill>
                <a:latin typeface="Open Sans" panose="020B0606030504020204" pitchFamily="34" charset="0"/>
              </a:rPr>
              <a:t>6 </a:t>
            </a:r>
            <a:r>
              <a:rPr kumimoji="0" lang="pl-PL" sz="4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%</a:t>
            </a:r>
            <a:endParaRPr kumimoji="0" lang="en-GB" sz="45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63" name="TextBox 24">
            <a:extLst>
              <a:ext uri="{FF2B5EF4-FFF2-40B4-BE49-F238E27FC236}">
                <a16:creationId xmlns:a16="http://schemas.microsoft.com/office/drawing/2014/main" id="{CCF5E8D6-2132-4973-98AF-E170110635BC}"/>
              </a:ext>
            </a:extLst>
          </p:cNvPr>
          <p:cNvSpPr txBox="1"/>
          <p:nvPr/>
        </p:nvSpPr>
        <p:spPr>
          <a:xfrm>
            <a:off x="7589517" y="5515004"/>
            <a:ext cx="293560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pl-PL" sz="1400" dirty="0">
                <a:solidFill>
                  <a:srgbClr val="FFFFFF"/>
                </a:solidFill>
                <a:latin typeface="Open Sans" panose="020B0606030504020204" pitchFamily="34" charset="0"/>
              </a:rPr>
              <a:t>Traktowanie "jak powietrze", izolowanie społeczne, unikanie rozmów z Tobą</a:t>
            </a:r>
            <a:endParaRPr kumimoji="0" lang="en-GB" sz="140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16881429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6875" y="289507"/>
            <a:ext cx="8858250" cy="1333500"/>
          </a:xfrm>
          <a:prstGeom prst="rect">
            <a:avLst/>
          </a:prstGeom>
        </p:spPr>
      </p:pic>
      <p:sp>
        <p:nvSpPr>
          <p:cNvPr id="6" name="Oval 19">
            <a:extLst>
              <a:ext uri="{FF2B5EF4-FFF2-40B4-BE49-F238E27FC236}">
                <a16:creationId xmlns:a16="http://schemas.microsoft.com/office/drawing/2014/main" id="{21505B1A-2A02-445F-B75B-A67AE0BB04E9}"/>
              </a:ext>
            </a:extLst>
          </p:cNvPr>
          <p:cNvSpPr/>
          <p:nvPr/>
        </p:nvSpPr>
        <p:spPr>
          <a:xfrm>
            <a:off x="11512283" y="243039"/>
            <a:ext cx="451117" cy="45111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pl-PL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6</a:t>
            </a:r>
            <a:endParaRPr lang="en-GB" dirty="0"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7" name="TextBox 4">
            <a:extLst>
              <a:ext uri="{FF2B5EF4-FFF2-40B4-BE49-F238E27FC236}">
                <a16:creationId xmlns:a16="http://schemas.microsoft.com/office/drawing/2014/main" id="{6699AC3C-FE44-4341-B799-F20DE8937C2B}"/>
              </a:ext>
            </a:extLst>
          </p:cNvPr>
          <p:cNvSpPr txBox="1"/>
          <p:nvPr/>
        </p:nvSpPr>
        <p:spPr>
          <a:xfrm>
            <a:off x="1707371" y="1479256"/>
            <a:ext cx="913898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500" b="1" i="0" u="none" strike="noStrike" kern="1200" cap="none" spc="0" normalizeH="0" baseline="0" noProof="0" dirty="0">
                <a:ln>
                  <a:noFill/>
                </a:ln>
                <a:solidFill>
                  <a:srgbClr val="085E2B"/>
                </a:solidFill>
                <a:effectLst/>
                <a:uLnTx/>
                <a:uFillTx/>
                <a:ea typeface="Noto Sans" panose="020B0502040504020204" pitchFamily="34"/>
                <a:cs typeface="Noto Sans" panose="020B0502040504020204" pitchFamily="34"/>
              </a:rPr>
              <a:t>najczęściej zgłaszane zachowania niestosowne </a:t>
            </a:r>
            <a:r>
              <a:rPr lang="pl-PL" sz="2500" b="1" dirty="0">
                <a:solidFill>
                  <a:srgbClr val="FF0000"/>
                </a:solidFill>
                <a:ea typeface="Noto Sans" panose="020B0502040504020204" pitchFamily="34"/>
                <a:cs typeface="Noto Sans" panose="020B0502040504020204" pitchFamily="34"/>
              </a:rPr>
              <a:t>– NIEWERBALNE</a:t>
            </a:r>
            <a:endParaRPr kumimoji="0" lang="en-US" sz="25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7" name="Rectangle 1">
            <a:extLst>
              <a:ext uri="{FF2B5EF4-FFF2-40B4-BE49-F238E27FC236}">
                <a16:creationId xmlns:a16="http://schemas.microsoft.com/office/drawing/2014/main" id="{572A260B-E44B-4442-935B-1A05EC22A3EF}"/>
              </a:ext>
            </a:extLst>
          </p:cNvPr>
          <p:cNvSpPr/>
          <p:nvPr/>
        </p:nvSpPr>
        <p:spPr>
          <a:xfrm>
            <a:off x="6096000" y="2146520"/>
            <a:ext cx="4610288" cy="95258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angle 16">
            <a:extLst>
              <a:ext uri="{FF2B5EF4-FFF2-40B4-BE49-F238E27FC236}">
                <a16:creationId xmlns:a16="http://schemas.microsoft.com/office/drawing/2014/main" id="{39B62B21-15F0-49E4-9C0A-46E2135E470B}"/>
              </a:ext>
            </a:extLst>
          </p:cNvPr>
          <p:cNvSpPr/>
          <p:nvPr/>
        </p:nvSpPr>
        <p:spPr>
          <a:xfrm>
            <a:off x="6095999" y="3228598"/>
            <a:ext cx="4610289" cy="156285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TextBox 19">
            <a:extLst>
              <a:ext uri="{FF2B5EF4-FFF2-40B4-BE49-F238E27FC236}">
                <a16:creationId xmlns:a16="http://schemas.microsoft.com/office/drawing/2014/main" id="{39CEC0D7-DE8B-498C-B626-42C96E041667}"/>
              </a:ext>
            </a:extLst>
          </p:cNvPr>
          <p:cNvSpPr txBox="1"/>
          <p:nvPr/>
        </p:nvSpPr>
        <p:spPr>
          <a:xfrm>
            <a:off x="6095998" y="2228436"/>
            <a:ext cx="156726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1</a:t>
            </a:r>
            <a:r>
              <a:rPr lang="pl-PL" sz="4500" b="1" dirty="0">
                <a:solidFill>
                  <a:srgbClr val="FFFFFF"/>
                </a:solidFill>
                <a:latin typeface="Open Sans" panose="020B0606030504020204" pitchFamily="34" charset="0"/>
              </a:rPr>
              <a:t>3 </a:t>
            </a:r>
            <a:r>
              <a:rPr kumimoji="0" lang="pl-PL" sz="4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%</a:t>
            </a:r>
            <a:endParaRPr kumimoji="0" lang="en-GB" sz="45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8" name="Rectangle 1">
            <a:extLst>
              <a:ext uri="{FF2B5EF4-FFF2-40B4-BE49-F238E27FC236}">
                <a16:creationId xmlns:a16="http://schemas.microsoft.com/office/drawing/2014/main" id="{572A260B-E44B-4442-935B-1A05EC22A3EF}"/>
              </a:ext>
            </a:extLst>
          </p:cNvPr>
          <p:cNvSpPr/>
          <p:nvPr/>
        </p:nvSpPr>
        <p:spPr>
          <a:xfrm>
            <a:off x="1173981" y="2156105"/>
            <a:ext cx="4610288" cy="952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TextBox 19">
            <a:extLst>
              <a:ext uri="{FF2B5EF4-FFF2-40B4-BE49-F238E27FC236}">
                <a16:creationId xmlns:a16="http://schemas.microsoft.com/office/drawing/2014/main" id="{39CEC0D7-DE8B-498C-B626-42C96E041667}"/>
              </a:ext>
            </a:extLst>
          </p:cNvPr>
          <p:cNvSpPr txBox="1"/>
          <p:nvPr/>
        </p:nvSpPr>
        <p:spPr>
          <a:xfrm>
            <a:off x="1220256" y="2244684"/>
            <a:ext cx="1626137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4500" b="1" dirty="0">
                <a:solidFill>
                  <a:srgbClr val="FFFFFF"/>
                </a:solidFill>
                <a:latin typeface="Open Sans" panose="020B0606030504020204" pitchFamily="34" charset="0"/>
              </a:rPr>
              <a:t>19</a:t>
            </a:r>
            <a:r>
              <a:rPr kumimoji="0" lang="pl-PL" sz="4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 %</a:t>
            </a:r>
            <a:endParaRPr kumimoji="0" lang="en-GB" sz="45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40" name="TextBox 24">
            <a:extLst>
              <a:ext uri="{FF2B5EF4-FFF2-40B4-BE49-F238E27FC236}">
                <a16:creationId xmlns:a16="http://schemas.microsoft.com/office/drawing/2014/main" id="{CCF5E8D6-2132-4973-98AF-E170110635BC}"/>
              </a:ext>
            </a:extLst>
          </p:cNvPr>
          <p:cNvSpPr txBox="1"/>
          <p:nvPr/>
        </p:nvSpPr>
        <p:spPr>
          <a:xfrm>
            <a:off x="2892668" y="2381937"/>
            <a:ext cx="23342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pl-PL" sz="1400" dirty="0">
                <a:solidFill>
                  <a:srgbClr val="FFFFFF"/>
                </a:solidFill>
                <a:latin typeface="Open Sans" panose="020B0606030504020204" pitchFamily="34" charset="0"/>
              </a:rPr>
              <a:t>Zarzucanie wciąż nowymi pracami do wykonania</a:t>
            </a:r>
            <a:endParaRPr kumimoji="0" lang="en-GB" sz="140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41" name="Rectangle 16">
            <a:extLst>
              <a:ext uri="{FF2B5EF4-FFF2-40B4-BE49-F238E27FC236}">
                <a16:creationId xmlns:a16="http://schemas.microsoft.com/office/drawing/2014/main" id="{39B62B21-15F0-49E4-9C0A-46E2135E470B}"/>
              </a:ext>
            </a:extLst>
          </p:cNvPr>
          <p:cNvSpPr/>
          <p:nvPr/>
        </p:nvSpPr>
        <p:spPr>
          <a:xfrm>
            <a:off x="1185444" y="3228598"/>
            <a:ext cx="4610289" cy="95258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TextBox 20">
            <a:extLst>
              <a:ext uri="{FF2B5EF4-FFF2-40B4-BE49-F238E27FC236}">
                <a16:creationId xmlns:a16="http://schemas.microsoft.com/office/drawing/2014/main" id="{710F1FA9-DFA5-44DD-ACE2-E0B67BEBD639}"/>
              </a:ext>
            </a:extLst>
          </p:cNvPr>
          <p:cNvSpPr txBox="1"/>
          <p:nvPr/>
        </p:nvSpPr>
        <p:spPr>
          <a:xfrm>
            <a:off x="1202849" y="3308482"/>
            <a:ext cx="166094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4500" b="1" dirty="0">
                <a:solidFill>
                  <a:srgbClr val="FFFFFF"/>
                </a:solidFill>
                <a:latin typeface="Open Sans" panose="020B0606030504020204" pitchFamily="34" charset="0"/>
              </a:rPr>
              <a:t>12 %</a:t>
            </a:r>
            <a:endParaRPr kumimoji="0" lang="en-GB" sz="45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51" name="TextBox 24">
            <a:extLst>
              <a:ext uri="{FF2B5EF4-FFF2-40B4-BE49-F238E27FC236}">
                <a16:creationId xmlns:a16="http://schemas.microsoft.com/office/drawing/2014/main" id="{CCF5E8D6-2132-4973-98AF-E170110635BC}"/>
              </a:ext>
            </a:extLst>
          </p:cNvPr>
          <p:cNvSpPr txBox="1"/>
          <p:nvPr/>
        </p:nvSpPr>
        <p:spPr>
          <a:xfrm>
            <a:off x="7589520" y="2369792"/>
            <a:ext cx="29356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pl-PL" sz="1400" dirty="0">
                <a:solidFill>
                  <a:srgbClr val="FFFFFF"/>
                </a:solidFill>
                <a:latin typeface="Open Sans" panose="020B0606030504020204" pitchFamily="34" charset="0"/>
              </a:rPr>
              <a:t>Zlecanie wykonania prac bezsensownych</a:t>
            </a:r>
            <a:endParaRPr kumimoji="0" lang="en-GB" sz="140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52" name="TextBox 24">
            <a:extLst>
              <a:ext uri="{FF2B5EF4-FFF2-40B4-BE49-F238E27FC236}">
                <a16:creationId xmlns:a16="http://schemas.microsoft.com/office/drawing/2014/main" id="{CCF5E8D6-2132-4973-98AF-E170110635BC}"/>
              </a:ext>
            </a:extLst>
          </p:cNvPr>
          <p:cNvSpPr txBox="1"/>
          <p:nvPr/>
        </p:nvSpPr>
        <p:spPr>
          <a:xfrm>
            <a:off x="2915968" y="3438216"/>
            <a:ext cx="29356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pl-PL" sz="1400" dirty="0">
                <a:solidFill>
                  <a:srgbClr val="FFFFFF"/>
                </a:solidFill>
                <a:latin typeface="Open Sans" panose="020B0606030504020204" pitchFamily="34" charset="0"/>
              </a:rPr>
              <a:t>Dawanie zadań poniżej umiejętności</a:t>
            </a:r>
            <a:endParaRPr kumimoji="0" lang="en-GB" sz="140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54" name="TextBox 19">
            <a:extLst>
              <a:ext uri="{FF2B5EF4-FFF2-40B4-BE49-F238E27FC236}">
                <a16:creationId xmlns:a16="http://schemas.microsoft.com/office/drawing/2014/main" id="{39CEC0D7-DE8B-498C-B626-42C96E041667}"/>
              </a:ext>
            </a:extLst>
          </p:cNvPr>
          <p:cNvSpPr txBox="1"/>
          <p:nvPr/>
        </p:nvSpPr>
        <p:spPr>
          <a:xfrm>
            <a:off x="6077123" y="3314187"/>
            <a:ext cx="156726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1</a:t>
            </a:r>
            <a:r>
              <a:rPr lang="pl-PL" sz="4500" b="1" noProof="0" dirty="0">
                <a:solidFill>
                  <a:srgbClr val="FFFFFF"/>
                </a:solidFill>
                <a:latin typeface="Open Sans" panose="020B0606030504020204" pitchFamily="34" charset="0"/>
              </a:rPr>
              <a:t>1</a:t>
            </a:r>
            <a:r>
              <a:rPr lang="pl-PL" sz="4500" b="1" dirty="0">
                <a:solidFill>
                  <a:srgbClr val="FFFFFF"/>
                </a:solidFill>
                <a:latin typeface="Open Sans" panose="020B0606030504020204" pitchFamily="34" charset="0"/>
              </a:rPr>
              <a:t> </a:t>
            </a:r>
            <a:r>
              <a:rPr kumimoji="0" lang="pl-PL" sz="4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%</a:t>
            </a:r>
            <a:endParaRPr kumimoji="0" lang="en-GB" sz="45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55" name="TextBox 24">
            <a:extLst>
              <a:ext uri="{FF2B5EF4-FFF2-40B4-BE49-F238E27FC236}">
                <a16:creationId xmlns:a16="http://schemas.microsoft.com/office/drawing/2014/main" id="{CCF5E8D6-2132-4973-98AF-E170110635BC}"/>
              </a:ext>
            </a:extLst>
          </p:cNvPr>
          <p:cNvSpPr txBox="1"/>
          <p:nvPr/>
        </p:nvSpPr>
        <p:spPr>
          <a:xfrm>
            <a:off x="7589519" y="3437432"/>
            <a:ext cx="293560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pl-PL" sz="1400" dirty="0">
                <a:solidFill>
                  <a:srgbClr val="FFFFFF"/>
                </a:solidFill>
                <a:latin typeface="Open Sans" panose="020B0606030504020204" pitchFamily="34" charset="0"/>
              </a:rPr>
              <a:t>Nierówne nagradzanie czy awansowanie mające podłoże w zakresie określonych  cech takich jak rasa, płeć, wiek, orientacja seksualna, religia czy poglądy</a:t>
            </a:r>
            <a:endParaRPr kumimoji="0" lang="en-GB" sz="140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56" name="TextBox 20">
            <a:extLst>
              <a:ext uri="{FF2B5EF4-FFF2-40B4-BE49-F238E27FC236}">
                <a16:creationId xmlns:a16="http://schemas.microsoft.com/office/drawing/2014/main" id="{710F1FA9-DFA5-44DD-ACE2-E0B67BEBD639}"/>
              </a:ext>
            </a:extLst>
          </p:cNvPr>
          <p:cNvSpPr txBox="1"/>
          <p:nvPr/>
        </p:nvSpPr>
        <p:spPr>
          <a:xfrm>
            <a:off x="1185444" y="4401934"/>
            <a:ext cx="166094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4500" b="1" dirty="0">
                <a:solidFill>
                  <a:srgbClr val="FFFFFF"/>
                </a:solidFill>
                <a:latin typeface="Open Sans" panose="020B0606030504020204" pitchFamily="34" charset="0"/>
              </a:rPr>
              <a:t>17 %</a:t>
            </a:r>
            <a:endParaRPr kumimoji="0" lang="en-GB" sz="45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60" name="TextBox 20">
            <a:extLst>
              <a:ext uri="{FF2B5EF4-FFF2-40B4-BE49-F238E27FC236}">
                <a16:creationId xmlns:a16="http://schemas.microsoft.com/office/drawing/2014/main" id="{710F1FA9-DFA5-44DD-ACE2-E0B67BEBD639}"/>
              </a:ext>
            </a:extLst>
          </p:cNvPr>
          <p:cNvSpPr txBox="1"/>
          <p:nvPr/>
        </p:nvSpPr>
        <p:spPr>
          <a:xfrm>
            <a:off x="1157040" y="5478178"/>
            <a:ext cx="166094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4500" b="1" dirty="0">
                <a:solidFill>
                  <a:srgbClr val="FFFFFF"/>
                </a:solidFill>
                <a:latin typeface="Open Sans" panose="020B0606030504020204" pitchFamily="34" charset="0"/>
              </a:rPr>
              <a:t>16 %</a:t>
            </a:r>
            <a:endParaRPr kumimoji="0" lang="en-GB" sz="45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623D118-D710-E80A-BED5-B46C22B0D200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836865" y="4642117"/>
            <a:ext cx="1380708" cy="13807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6717108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6875" y="289507"/>
            <a:ext cx="8858250" cy="1333500"/>
          </a:xfrm>
          <a:prstGeom prst="rect">
            <a:avLst/>
          </a:prstGeom>
        </p:spPr>
      </p:pic>
      <p:sp>
        <p:nvSpPr>
          <p:cNvPr id="6" name="Oval 19">
            <a:extLst>
              <a:ext uri="{FF2B5EF4-FFF2-40B4-BE49-F238E27FC236}">
                <a16:creationId xmlns:a16="http://schemas.microsoft.com/office/drawing/2014/main" id="{21505B1A-2A02-445F-B75B-A67AE0BB04E9}"/>
              </a:ext>
            </a:extLst>
          </p:cNvPr>
          <p:cNvSpPr/>
          <p:nvPr/>
        </p:nvSpPr>
        <p:spPr>
          <a:xfrm>
            <a:off x="11512283" y="243039"/>
            <a:ext cx="451117" cy="45111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pl-PL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7</a:t>
            </a:r>
            <a:endParaRPr lang="en-GB" dirty="0"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7" name="TextBox 4">
            <a:extLst>
              <a:ext uri="{FF2B5EF4-FFF2-40B4-BE49-F238E27FC236}">
                <a16:creationId xmlns:a16="http://schemas.microsoft.com/office/drawing/2014/main" id="{6699AC3C-FE44-4341-B799-F20DE8937C2B}"/>
              </a:ext>
            </a:extLst>
          </p:cNvPr>
          <p:cNvSpPr txBox="1"/>
          <p:nvPr/>
        </p:nvSpPr>
        <p:spPr>
          <a:xfrm>
            <a:off x="1707371" y="1479256"/>
            <a:ext cx="913898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500" b="1" i="0" u="none" strike="noStrike" kern="1200" cap="none" spc="0" normalizeH="0" baseline="0" noProof="0" dirty="0">
                <a:ln>
                  <a:noFill/>
                </a:ln>
                <a:solidFill>
                  <a:srgbClr val="085E2B"/>
                </a:solidFill>
                <a:effectLst/>
                <a:uLnTx/>
                <a:uFillTx/>
                <a:ea typeface="Noto Sans" panose="020B0502040504020204" pitchFamily="34"/>
                <a:cs typeface="Noto Sans" panose="020B0502040504020204" pitchFamily="34"/>
              </a:rPr>
              <a:t>zachowania niestosowne różniące</a:t>
            </a:r>
            <a:r>
              <a:rPr kumimoji="0" lang="pl-PL" sz="2500" b="1" i="0" u="none" strike="noStrike" kern="1200" cap="none" spc="0" normalizeH="0" noProof="0" dirty="0">
                <a:ln>
                  <a:noFill/>
                </a:ln>
                <a:solidFill>
                  <a:srgbClr val="085E2B"/>
                </a:solidFill>
                <a:effectLst/>
                <a:uLnTx/>
                <a:uFillTx/>
                <a:ea typeface="Noto Sans" panose="020B0502040504020204" pitchFamily="34"/>
                <a:cs typeface="Noto Sans" panose="020B0502040504020204" pitchFamily="34"/>
              </a:rPr>
              <a:t> kobiety i mężczyzn</a:t>
            </a:r>
            <a:endParaRPr kumimoji="0" lang="en-US" sz="25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8" name="Rectangle 1">
            <a:extLst>
              <a:ext uri="{FF2B5EF4-FFF2-40B4-BE49-F238E27FC236}">
                <a16:creationId xmlns:a16="http://schemas.microsoft.com/office/drawing/2014/main" id="{572A260B-E44B-4442-935B-1A05EC22A3EF}"/>
              </a:ext>
            </a:extLst>
          </p:cNvPr>
          <p:cNvSpPr/>
          <p:nvPr/>
        </p:nvSpPr>
        <p:spPr>
          <a:xfrm>
            <a:off x="1173981" y="2156105"/>
            <a:ext cx="9351144" cy="952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TextBox 19">
            <a:extLst>
              <a:ext uri="{FF2B5EF4-FFF2-40B4-BE49-F238E27FC236}">
                <a16:creationId xmlns:a16="http://schemas.microsoft.com/office/drawing/2014/main" id="{39CEC0D7-DE8B-498C-B626-42C96E041667}"/>
              </a:ext>
            </a:extLst>
          </p:cNvPr>
          <p:cNvSpPr txBox="1"/>
          <p:nvPr/>
        </p:nvSpPr>
        <p:spPr>
          <a:xfrm>
            <a:off x="1220256" y="2244684"/>
            <a:ext cx="1626137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4500" b="1" noProof="0" dirty="0">
                <a:solidFill>
                  <a:srgbClr val="FFFFFF"/>
                </a:solidFill>
                <a:latin typeface="Open Sans" panose="020B0606030504020204" pitchFamily="34" charset="0"/>
              </a:rPr>
              <a:t>21</a:t>
            </a:r>
            <a:r>
              <a:rPr kumimoji="0" lang="pl-PL" sz="4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 %</a:t>
            </a:r>
            <a:endParaRPr kumimoji="0" lang="en-GB" sz="45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40" name="TextBox 24">
            <a:extLst>
              <a:ext uri="{FF2B5EF4-FFF2-40B4-BE49-F238E27FC236}">
                <a16:creationId xmlns:a16="http://schemas.microsoft.com/office/drawing/2014/main" id="{CCF5E8D6-2132-4973-98AF-E170110635BC}"/>
              </a:ext>
            </a:extLst>
          </p:cNvPr>
          <p:cNvSpPr txBox="1"/>
          <p:nvPr/>
        </p:nvSpPr>
        <p:spPr>
          <a:xfrm>
            <a:off x="3892986" y="2478507"/>
            <a:ext cx="39131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pl-PL" sz="1400" dirty="0">
                <a:solidFill>
                  <a:srgbClr val="FFFFFF"/>
                </a:solidFill>
                <a:latin typeface="Open Sans" panose="020B0606030504020204" pitchFamily="34" charset="0"/>
              </a:rPr>
              <a:t>Ograniczenia możliwości wypowiadania się</a:t>
            </a:r>
            <a:endParaRPr kumimoji="0" lang="en-GB" sz="140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41" name="Rectangle 16">
            <a:extLst>
              <a:ext uri="{FF2B5EF4-FFF2-40B4-BE49-F238E27FC236}">
                <a16:creationId xmlns:a16="http://schemas.microsoft.com/office/drawing/2014/main" id="{39B62B21-15F0-49E4-9C0A-46E2135E470B}"/>
              </a:ext>
            </a:extLst>
          </p:cNvPr>
          <p:cNvSpPr/>
          <p:nvPr/>
        </p:nvSpPr>
        <p:spPr>
          <a:xfrm>
            <a:off x="1144338" y="3228598"/>
            <a:ext cx="9380787" cy="95258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TextBox 20">
            <a:extLst>
              <a:ext uri="{FF2B5EF4-FFF2-40B4-BE49-F238E27FC236}">
                <a16:creationId xmlns:a16="http://schemas.microsoft.com/office/drawing/2014/main" id="{710F1FA9-DFA5-44DD-ACE2-E0B67BEBD639}"/>
              </a:ext>
            </a:extLst>
          </p:cNvPr>
          <p:cNvSpPr txBox="1"/>
          <p:nvPr/>
        </p:nvSpPr>
        <p:spPr>
          <a:xfrm>
            <a:off x="1202849" y="3308482"/>
            <a:ext cx="166094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4500" b="1" dirty="0">
                <a:solidFill>
                  <a:srgbClr val="FFFFFF"/>
                </a:solidFill>
                <a:latin typeface="Open Sans" panose="020B0606030504020204" pitchFamily="34" charset="0"/>
              </a:rPr>
              <a:t>20 %</a:t>
            </a:r>
            <a:endParaRPr kumimoji="0" lang="en-GB" sz="45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44" name="Rectangle 17">
            <a:extLst>
              <a:ext uri="{FF2B5EF4-FFF2-40B4-BE49-F238E27FC236}">
                <a16:creationId xmlns:a16="http://schemas.microsoft.com/office/drawing/2014/main" id="{4CB51B94-506F-4380-A597-06AB89D66D77}"/>
              </a:ext>
            </a:extLst>
          </p:cNvPr>
          <p:cNvSpPr/>
          <p:nvPr/>
        </p:nvSpPr>
        <p:spPr>
          <a:xfrm>
            <a:off x="1144337" y="4318058"/>
            <a:ext cx="9380788" cy="9525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Rectangle 18">
            <a:extLst>
              <a:ext uri="{FF2B5EF4-FFF2-40B4-BE49-F238E27FC236}">
                <a16:creationId xmlns:a16="http://schemas.microsoft.com/office/drawing/2014/main" id="{AE17829E-6DBD-46E2-A0FA-EF1A05D59AA2}"/>
              </a:ext>
            </a:extLst>
          </p:cNvPr>
          <p:cNvSpPr/>
          <p:nvPr/>
        </p:nvSpPr>
        <p:spPr>
          <a:xfrm>
            <a:off x="1157040" y="5394302"/>
            <a:ext cx="9368085" cy="95258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2" name="TextBox 24">
            <a:extLst>
              <a:ext uri="{FF2B5EF4-FFF2-40B4-BE49-F238E27FC236}">
                <a16:creationId xmlns:a16="http://schemas.microsoft.com/office/drawing/2014/main" id="{CCF5E8D6-2132-4973-98AF-E170110635BC}"/>
              </a:ext>
            </a:extLst>
          </p:cNvPr>
          <p:cNvSpPr txBox="1"/>
          <p:nvPr/>
        </p:nvSpPr>
        <p:spPr>
          <a:xfrm>
            <a:off x="4328586" y="3552818"/>
            <a:ext cx="29113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pl-PL" sz="1400" dirty="0">
                <a:solidFill>
                  <a:srgbClr val="FFFFFF"/>
                </a:solidFill>
                <a:latin typeface="Open Sans" panose="020B0606030504020204" pitchFamily="34" charset="0"/>
              </a:rPr>
              <a:t>Stałe przerywanie wypowiedzi</a:t>
            </a:r>
            <a:endParaRPr kumimoji="0" lang="en-GB" sz="140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56" name="TextBox 20">
            <a:extLst>
              <a:ext uri="{FF2B5EF4-FFF2-40B4-BE49-F238E27FC236}">
                <a16:creationId xmlns:a16="http://schemas.microsoft.com/office/drawing/2014/main" id="{710F1FA9-DFA5-44DD-ACE2-E0B67BEBD639}"/>
              </a:ext>
            </a:extLst>
          </p:cNvPr>
          <p:cNvSpPr txBox="1"/>
          <p:nvPr/>
        </p:nvSpPr>
        <p:spPr>
          <a:xfrm>
            <a:off x="1185444" y="4401934"/>
            <a:ext cx="166094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4500" b="1" dirty="0">
                <a:solidFill>
                  <a:srgbClr val="FFFFFF"/>
                </a:solidFill>
                <a:latin typeface="Open Sans" panose="020B0606030504020204" pitchFamily="34" charset="0"/>
              </a:rPr>
              <a:t>21 %</a:t>
            </a:r>
            <a:endParaRPr kumimoji="0" lang="en-GB" sz="45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57" name="TextBox 24">
            <a:extLst>
              <a:ext uri="{FF2B5EF4-FFF2-40B4-BE49-F238E27FC236}">
                <a16:creationId xmlns:a16="http://schemas.microsoft.com/office/drawing/2014/main" id="{CCF5E8D6-2132-4973-98AF-E170110635BC}"/>
              </a:ext>
            </a:extLst>
          </p:cNvPr>
          <p:cNvSpPr txBox="1"/>
          <p:nvPr/>
        </p:nvSpPr>
        <p:spPr>
          <a:xfrm>
            <a:off x="3370825" y="4640460"/>
            <a:ext cx="49574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pl-PL" sz="1400" dirty="0">
                <a:solidFill>
                  <a:srgbClr val="FFFFFF"/>
                </a:solidFill>
                <a:latin typeface="Open Sans" panose="020B0606030504020204" pitchFamily="34" charset="0"/>
              </a:rPr>
              <a:t>Różnego rodzaju aluzje, bez jasnego wyrażania się wprost</a:t>
            </a:r>
            <a:endParaRPr kumimoji="0" lang="en-GB" sz="140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60" name="TextBox 20">
            <a:extLst>
              <a:ext uri="{FF2B5EF4-FFF2-40B4-BE49-F238E27FC236}">
                <a16:creationId xmlns:a16="http://schemas.microsoft.com/office/drawing/2014/main" id="{710F1FA9-DFA5-44DD-ACE2-E0B67BEBD639}"/>
              </a:ext>
            </a:extLst>
          </p:cNvPr>
          <p:cNvSpPr txBox="1"/>
          <p:nvPr/>
        </p:nvSpPr>
        <p:spPr>
          <a:xfrm>
            <a:off x="1157040" y="5478178"/>
            <a:ext cx="166094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4500" b="1" dirty="0">
                <a:solidFill>
                  <a:srgbClr val="FFFFFF"/>
                </a:solidFill>
                <a:latin typeface="Open Sans" panose="020B0606030504020204" pitchFamily="34" charset="0"/>
              </a:rPr>
              <a:t>18 %</a:t>
            </a:r>
            <a:endParaRPr kumimoji="0" lang="en-GB" sz="45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61" name="TextBox 24">
            <a:extLst>
              <a:ext uri="{FF2B5EF4-FFF2-40B4-BE49-F238E27FC236}">
                <a16:creationId xmlns:a16="http://schemas.microsoft.com/office/drawing/2014/main" id="{CCF5E8D6-2132-4973-98AF-E170110635BC}"/>
              </a:ext>
            </a:extLst>
          </p:cNvPr>
          <p:cNvSpPr txBox="1"/>
          <p:nvPr/>
        </p:nvSpPr>
        <p:spPr>
          <a:xfrm>
            <a:off x="3252855" y="5608983"/>
            <a:ext cx="51637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pl-PL" sz="1400" dirty="0">
                <a:solidFill>
                  <a:srgbClr val="FFFFFF"/>
                </a:solidFill>
                <a:latin typeface="Open Sans" panose="020B0606030504020204" pitchFamily="34" charset="0"/>
              </a:rPr>
              <a:t>Traktowanie "jak powietrze", izolowanie społeczne, unikanie rozmów z Tobą</a:t>
            </a:r>
            <a:endParaRPr kumimoji="0" lang="en-GB" sz="140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9" name="TextBox 19">
            <a:extLst>
              <a:ext uri="{FF2B5EF4-FFF2-40B4-BE49-F238E27FC236}">
                <a16:creationId xmlns:a16="http://schemas.microsoft.com/office/drawing/2014/main" id="{39CEC0D7-DE8B-498C-B626-42C96E041667}"/>
              </a:ext>
            </a:extLst>
          </p:cNvPr>
          <p:cNvSpPr txBox="1"/>
          <p:nvPr/>
        </p:nvSpPr>
        <p:spPr>
          <a:xfrm>
            <a:off x="8532365" y="2246610"/>
            <a:ext cx="1626137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4500" b="1" noProof="0" dirty="0">
                <a:solidFill>
                  <a:srgbClr val="FFFFFF"/>
                </a:solidFill>
                <a:latin typeface="Open Sans" panose="020B0606030504020204" pitchFamily="34" charset="0"/>
              </a:rPr>
              <a:t>7</a:t>
            </a:r>
            <a:r>
              <a:rPr kumimoji="0" lang="pl-PL" sz="4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 %</a:t>
            </a:r>
            <a:endParaRPr kumimoji="0" lang="en-GB" sz="45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0" name="TextBox 20">
            <a:extLst>
              <a:ext uri="{FF2B5EF4-FFF2-40B4-BE49-F238E27FC236}">
                <a16:creationId xmlns:a16="http://schemas.microsoft.com/office/drawing/2014/main" id="{710F1FA9-DFA5-44DD-ACE2-E0B67BEBD639}"/>
              </a:ext>
            </a:extLst>
          </p:cNvPr>
          <p:cNvSpPr txBox="1"/>
          <p:nvPr/>
        </p:nvSpPr>
        <p:spPr>
          <a:xfrm>
            <a:off x="8532365" y="3319216"/>
            <a:ext cx="166094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4500" b="1" dirty="0">
                <a:solidFill>
                  <a:srgbClr val="FFFFFF"/>
                </a:solidFill>
                <a:latin typeface="Open Sans" panose="020B0606030504020204" pitchFamily="34" charset="0"/>
              </a:rPr>
              <a:t>11 %</a:t>
            </a:r>
            <a:endParaRPr kumimoji="0" lang="en-GB" sz="45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1" name="TextBox 20">
            <a:extLst>
              <a:ext uri="{FF2B5EF4-FFF2-40B4-BE49-F238E27FC236}">
                <a16:creationId xmlns:a16="http://schemas.microsoft.com/office/drawing/2014/main" id="{710F1FA9-DFA5-44DD-ACE2-E0B67BEBD639}"/>
              </a:ext>
            </a:extLst>
          </p:cNvPr>
          <p:cNvSpPr txBox="1"/>
          <p:nvPr/>
        </p:nvSpPr>
        <p:spPr>
          <a:xfrm>
            <a:off x="8532365" y="4401934"/>
            <a:ext cx="166094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4500" b="1" dirty="0">
                <a:solidFill>
                  <a:srgbClr val="FFFFFF"/>
                </a:solidFill>
                <a:latin typeface="Open Sans" panose="020B0606030504020204" pitchFamily="34" charset="0"/>
              </a:rPr>
              <a:t>14 %</a:t>
            </a:r>
            <a:endParaRPr kumimoji="0" lang="en-GB" sz="45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2" name="TextBox 20">
            <a:extLst>
              <a:ext uri="{FF2B5EF4-FFF2-40B4-BE49-F238E27FC236}">
                <a16:creationId xmlns:a16="http://schemas.microsoft.com/office/drawing/2014/main" id="{710F1FA9-DFA5-44DD-ACE2-E0B67BEBD639}"/>
              </a:ext>
            </a:extLst>
          </p:cNvPr>
          <p:cNvSpPr txBox="1"/>
          <p:nvPr/>
        </p:nvSpPr>
        <p:spPr>
          <a:xfrm>
            <a:off x="8560136" y="5478178"/>
            <a:ext cx="166094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4500" b="1" dirty="0">
                <a:solidFill>
                  <a:srgbClr val="FFFFFF"/>
                </a:solidFill>
                <a:latin typeface="Open Sans" panose="020B0606030504020204" pitchFamily="34" charset="0"/>
              </a:rPr>
              <a:t>10 %</a:t>
            </a:r>
            <a:endParaRPr kumimoji="0" lang="en-GB" sz="45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3" name="TextBox 24">
            <a:extLst>
              <a:ext uri="{FF2B5EF4-FFF2-40B4-BE49-F238E27FC236}">
                <a16:creationId xmlns:a16="http://schemas.microsoft.com/office/drawing/2014/main" id="{CCF5E8D6-2132-4973-98AF-E170110635BC}"/>
              </a:ext>
            </a:extLst>
          </p:cNvPr>
          <p:cNvSpPr txBox="1"/>
          <p:nvPr/>
        </p:nvSpPr>
        <p:spPr>
          <a:xfrm>
            <a:off x="1220255" y="2850057"/>
            <a:ext cx="93048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pl-PL" sz="1400" noProof="0" dirty="0">
                <a:solidFill>
                  <a:srgbClr val="FFFFFF"/>
                </a:solidFill>
                <a:latin typeface="Open Sans" panose="020B0606030504020204" pitchFamily="34" charset="0"/>
              </a:rPr>
              <a:t>       kobiet                                                                                                                                                   mężczyzn</a:t>
            </a:r>
            <a:endParaRPr kumimoji="0" lang="en-GB" sz="140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4" name="TextBox 24">
            <a:extLst>
              <a:ext uri="{FF2B5EF4-FFF2-40B4-BE49-F238E27FC236}">
                <a16:creationId xmlns:a16="http://schemas.microsoft.com/office/drawing/2014/main" id="{CCF5E8D6-2132-4973-98AF-E170110635BC}"/>
              </a:ext>
            </a:extLst>
          </p:cNvPr>
          <p:cNvSpPr txBox="1"/>
          <p:nvPr/>
        </p:nvSpPr>
        <p:spPr>
          <a:xfrm>
            <a:off x="1208063" y="3916857"/>
            <a:ext cx="93048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pl-PL" sz="1400" noProof="0" dirty="0">
                <a:solidFill>
                  <a:srgbClr val="FFFFFF"/>
                </a:solidFill>
                <a:latin typeface="Open Sans" panose="020B0606030504020204" pitchFamily="34" charset="0"/>
              </a:rPr>
              <a:t>       kobiet                                                                                                                                                     mężczyzn</a:t>
            </a:r>
            <a:endParaRPr kumimoji="0" lang="en-GB" sz="140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5" name="TextBox 24">
            <a:extLst>
              <a:ext uri="{FF2B5EF4-FFF2-40B4-BE49-F238E27FC236}">
                <a16:creationId xmlns:a16="http://schemas.microsoft.com/office/drawing/2014/main" id="{CCF5E8D6-2132-4973-98AF-E170110635BC}"/>
              </a:ext>
            </a:extLst>
          </p:cNvPr>
          <p:cNvSpPr txBox="1"/>
          <p:nvPr/>
        </p:nvSpPr>
        <p:spPr>
          <a:xfrm>
            <a:off x="1189775" y="4995849"/>
            <a:ext cx="93048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pl-PL" sz="1400" noProof="0" dirty="0">
                <a:solidFill>
                  <a:srgbClr val="FFFFFF"/>
                </a:solidFill>
                <a:latin typeface="Open Sans" panose="020B0606030504020204" pitchFamily="34" charset="0"/>
              </a:rPr>
              <a:t>       kobiet                                                                                                                                                     mężczyzn</a:t>
            </a:r>
            <a:endParaRPr kumimoji="0" lang="en-GB" sz="140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36" name="TextBox 24">
            <a:extLst>
              <a:ext uri="{FF2B5EF4-FFF2-40B4-BE49-F238E27FC236}">
                <a16:creationId xmlns:a16="http://schemas.microsoft.com/office/drawing/2014/main" id="{CCF5E8D6-2132-4973-98AF-E170110635BC}"/>
              </a:ext>
            </a:extLst>
          </p:cNvPr>
          <p:cNvSpPr txBox="1"/>
          <p:nvPr/>
        </p:nvSpPr>
        <p:spPr>
          <a:xfrm>
            <a:off x="1226351" y="6074841"/>
            <a:ext cx="93048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pl-PL" sz="1400" noProof="0" dirty="0">
                <a:solidFill>
                  <a:srgbClr val="FFFFFF"/>
                </a:solidFill>
                <a:latin typeface="Open Sans" panose="020B0606030504020204" pitchFamily="34" charset="0"/>
              </a:rPr>
              <a:t>       kobiet                                                                                                                                                   mężczyzn</a:t>
            </a:r>
            <a:endParaRPr kumimoji="0" lang="en-GB" sz="140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803288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6875" y="289507"/>
            <a:ext cx="8858250" cy="1333500"/>
          </a:xfrm>
          <a:prstGeom prst="rect">
            <a:avLst/>
          </a:prstGeom>
        </p:spPr>
      </p:pic>
      <p:sp>
        <p:nvSpPr>
          <p:cNvPr id="6" name="Oval 19">
            <a:extLst>
              <a:ext uri="{FF2B5EF4-FFF2-40B4-BE49-F238E27FC236}">
                <a16:creationId xmlns:a16="http://schemas.microsoft.com/office/drawing/2014/main" id="{21505B1A-2A02-445F-B75B-A67AE0BB04E9}"/>
              </a:ext>
            </a:extLst>
          </p:cNvPr>
          <p:cNvSpPr/>
          <p:nvPr/>
        </p:nvSpPr>
        <p:spPr>
          <a:xfrm>
            <a:off x="11512283" y="243039"/>
            <a:ext cx="451117" cy="45111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pl-PL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8</a:t>
            </a:r>
            <a:endParaRPr lang="en-GB" dirty="0"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grpSp>
        <p:nvGrpSpPr>
          <p:cNvPr id="461" name="Group 240">
            <a:extLst>
              <a:ext uri="{FF2B5EF4-FFF2-40B4-BE49-F238E27FC236}">
                <a16:creationId xmlns:a16="http://schemas.microsoft.com/office/drawing/2014/main" id="{EC605822-8054-41E3-83F4-44BBFF876134}"/>
              </a:ext>
            </a:extLst>
          </p:cNvPr>
          <p:cNvGrpSpPr/>
          <p:nvPr/>
        </p:nvGrpSpPr>
        <p:grpSpPr>
          <a:xfrm>
            <a:off x="4013242" y="1669452"/>
            <a:ext cx="306170" cy="752558"/>
            <a:chOff x="3046413" y="2012950"/>
            <a:chExt cx="1851025" cy="4549776"/>
          </a:xfrm>
          <a:solidFill>
            <a:schemeClr val="tx1"/>
          </a:solidFill>
        </p:grpSpPr>
        <p:sp>
          <p:nvSpPr>
            <p:cNvPr id="462" name="Freeform 6">
              <a:extLst>
                <a:ext uri="{FF2B5EF4-FFF2-40B4-BE49-F238E27FC236}">
                  <a16:creationId xmlns:a16="http://schemas.microsoft.com/office/drawing/2014/main" id="{3CD091AD-12C0-452A-AAA9-BB34C7F6B75C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575" y="2012950"/>
              <a:ext cx="776287" cy="757238"/>
            </a:xfrm>
            <a:custGeom>
              <a:avLst/>
              <a:gdLst>
                <a:gd name="T0" fmla="*/ 77 w 244"/>
                <a:gd name="T1" fmla="*/ 229 h 238"/>
                <a:gd name="T2" fmla="*/ 128 w 244"/>
                <a:gd name="T3" fmla="*/ 237 h 238"/>
                <a:gd name="T4" fmla="*/ 172 w 244"/>
                <a:gd name="T5" fmla="*/ 227 h 238"/>
                <a:gd name="T6" fmla="*/ 214 w 244"/>
                <a:gd name="T7" fmla="*/ 198 h 238"/>
                <a:gd name="T8" fmla="*/ 244 w 244"/>
                <a:gd name="T9" fmla="*/ 118 h 238"/>
                <a:gd name="T10" fmla="*/ 222 w 244"/>
                <a:gd name="T11" fmla="*/ 52 h 238"/>
                <a:gd name="T12" fmla="*/ 116 w 244"/>
                <a:gd name="T13" fmla="*/ 2 h 238"/>
                <a:gd name="T14" fmla="*/ 61 w 244"/>
                <a:gd name="T15" fmla="*/ 17 h 238"/>
                <a:gd name="T16" fmla="*/ 13 w 244"/>
                <a:gd name="T17" fmla="*/ 68 h 238"/>
                <a:gd name="T18" fmla="*/ 0 w 244"/>
                <a:gd name="T19" fmla="*/ 121 h 238"/>
                <a:gd name="T20" fmla="*/ 13 w 244"/>
                <a:gd name="T21" fmla="*/ 173 h 238"/>
                <a:gd name="T22" fmla="*/ 77 w 244"/>
                <a:gd name="T23" fmla="*/ 22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4" h="238">
                  <a:moveTo>
                    <a:pt x="77" y="229"/>
                  </a:moveTo>
                  <a:cubicBezTo>
                    <a:pt x="93" y="236"/>
                    <a:pt x="110" y="238"/>
                    <a:pt x="128" y="237"/>
                  </a:cubicBezTo>
                  <a:cubicBezTo>
                    <a:pt x="143" y="236"/>
                    <a:pt x="158" y="233"/>
                    <a:pt x="172" y="227"/>
                  </a:cubicBezTo>
                  <a:cubicBezTo>
                    <a:pt x="188" y="220"/>
                    <a:pt x="202" y="211"/>
                    <a:pt x="214" y="198"/>
                  </a:cubicBezTo>
                  <a:cubicBezTo>
                    <a:pt x="234" y="175"/>
                    <a:pt x="244" y="148"/>
                    <a:pt x="244" y="118"/>
                  </a:cubicBezTo>
                  <a:cubicBezTo>
                    <a:pt x="244" y="93"/>
                    <a:pt x="237" y="71"/>
                    <a:pt x="222" y="52"/>
                  </a:cubicBezTo>
                  <a:cubicBezTo>
                    <a:pt x="197" y="19"/>
                    <a:pt x="164" y="2"/>
                    <a:pt x="116" y="2"/>
                  </a:cubicBezTo>
                  <a:cubicBezTo>
                    <a:pt x="97" y="0"/>
                    <a:pt x="74" y="10"/>
                    <a:pt x="61" y="17"/>
                  </a:cubicBezTo>
                  <a:cubicBezTo>
                    <a:pt x="40" y="29"/>
                    <a:pt x="24" y="46"/>
                    <a:pt x="13" y="68"/>
                  </a:cubicBezTo>
                  <a:cubicBezTo>
                    <a:pt x="4" y="85"/>
                    <a:pt x="0" y="103"/>
                    <a:pt x="0" y="121"/>
                  </a:cubicBezTo>
                  <a:cubicBezTo>
                    <a:pt x="0" y="139"/>
                    <a:pt x="5" y="157"/>
                    <a:pt x="13" y="173"/>
                  </a:cubicBezTo>
                  <a:cubicBezTo>
                    <a:pt x="28" y="200"/>
                    <a:pt x="49" y="218"/>
                    <a:pt x="77" y="2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3" name="Freeform 7">
              <a:extLst>
                <a:ext uri="{FF2B5EF4-FFF2-40B4-BE49-F238E27FC236}">
                  <a16:creationId xmlns:a16="http://schemas.microsoft.com/office/drawing/2014/main" id="{9E565781-AED7-4F88-80EE-1905677D5DAF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013" y="65627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4" name="Line 9">
              <a:extLst>
                <a:ext uri="{FF2B5EF4-FFF2-40B4-BE49-F238E27FC236}">
                  <a16:creationId xmlns:a16="http://schemas.microsoft.com/office/drawing/2014/main" id="{2B2B7232-8DEB-4550-A3F6-A11429E3DB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5" name="Line 10">
              <a:extLst>
                <a:ext uri="{FF2B5EF4-FFF2-40B4-BE49-F238E27FC236}">
                  <a16:creationId xmlns:a16="http://schemas.microsoft.com/office/drawing/2014/main" id="{240AA8B4-9ACF-4E6F-B8EA-74338B1571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6" name="Freeform 11">
              <a:extLst>
                <a:ext uri="{FF2B5EF4-FFF2-40B4-BE49-F238E27FC236}">
                  <a16:creationId xmlns:a16="http://schemas.microsoft.com/office/drawing/2014/main" id="{F2519281-DE52-4F11-8A41-46138436048D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413" y="2824163"/>
              <a:ext cx="1851025" cy="3738563"/>
            </a:xfrm>
            <a:custGeom>
              <a:avLst/>
              <a:gdLst>
                <a:gd name="T0" fmla="*/ 569 w 582"/>
                <a:gd name="T1" fmla="*/ 93 h 1175"/>
                <a:gd name="T2" fmla="*/ 500 w 582"/>
                <a:gd name="T3" fmla="*/ 20 h 1175"/>
                <a:gd name="T4" fmla="*/ 410 w 582"/>
                <a:gd name="T5" fmla="*/ 1 h 1175"/>
                <a:gd name="T6" fmla="*/ 80 w 582"/>
                <a:gd name="T7" fmla="*/ 20 h 1175"/>
                <a:gd name="T8" fmla="*/ 0 w 582"/>
                <a:gd name="T9" fmla="*/ 147 h 1175"/>
                <a:gd name="T10" fmla="*/ 9 w 582"/>
                <a:gd name="T11" fmla="*/ 547 h 1175"/>
                <a:gd name="T12" fmla="*/ 100 w 582"/>
                <a:gd name="T13" fmla="*/ 542 h 1175"/>
                <a:gd name="T14" fmla="*/ 106 w 582"/>
                <a:gd name="T15" fmla="*/ 197 h 1175"/>
                <a:gd name="T16" fmla="*/ 109 w 582"/>
                <a:gd name="T17" fmla="*/ 189 h 1175"/>
                <a:gd name="T18" fmla="*/ 133 w 582"/>
                <a:gd name="T19" fmla="*/ 194 h 1175"/>
                <a:gd name="T20" fmla="*/ 133 w 582"/>
                <a:gd name="T21" fmla="*/ 968 h 1175"/>
                <a:gd name="T22" fmla="*/ 132 w 582"/>
                <a:gd name="T23" fmla="*/ 1103 h 1175"/>
                <a:gd name="T24" fmla="*/ 188 w 582"/>
                <a:gd name="T25" fmla="*/ 1173 h 1175"/>
                <a:gd name="T26" fmla="*/ 204 w 582"/>
                <a:gd name="T27" fmla="*/ 1175 h 1175"/>
                <a:gd name="T28" fmla="*/ 251 w 582"/>
                <a:gd name="T29" fmla="*/ 1158 h 1175"/>
                <a:gd name="T30" fmla="*/ 265 w 582"/>
                <a:gd name="T31" fmla="*/ 1142 h 1175"/>
                <a:gd name="T32" fmla="*/ 273 w 582"/>
                <a:gd name="T33" fmla="*/ 1123 h 1175"/>
                <a:gd name="T34" fmla="*/ 276 w 582"/>
                <a:gd name="T35" fmla="*/ 1103 h 1175"/>
                <a:gd name="T36" fmla="*/ 276 w 582"/>
                <a:gd name="T37" fmla="*/ 582 h 1175"/>
                <a:gd name="T38" fmla="*/ 281 w 582"/>
                <a:gd name="T39" fmla="*/ 572 h 1175"/>
                <a:gd name="T40" fmla="*/ 305 w 582"/>
                <a:gd name="T41" fmla="*/ 577 h 1175"/>
                <a:gd name="T42" fmla="*/ 305 w 582"/>
                <a:gd name="T43" fmla="*/ 1102 h 1175"/>
                <a:gd name="T44" fmla="*/ 305 w 582"/>
                <a:gd name="T45" fmla="*/ 1105 h 1175"/>
                <a:gd name="T46" fmla="*/ 313 w 582"/>
                <a:gd name="T47" fmla="*/ 1136 h 1175"/>
                <a:gd name="T48" fmla="*/ 361 w 582"/>
                <a:gd name="T49" fmla="*/ 1173 h 1175"/>
                <a:gd name="T50" fmla="*/ 438 w 582"/>
                <a:gd name="T51" fmla="*/ 1141 h 1175"/>
                <a:gd name="T52" fmla="*/ 441 w 582"/>
                <a:gd name="T53" fmla="*/ 1136 h 1175"/>
                <a:gd name="T54" fmla="*/ 444 w 582"/>
                <a:gd name="T55" fmla="*/ 1130 h 1175"/>
                <a:gd name="T56" fmla="*/ 449 w 582"/>
                <a:gd name="T57" fmla="*/ 1103 h 1175"/>
                <a:gd name="T58" fmla="*/ 449 w 582"/>
                <a:gd name="T59" fmla="*/ 1101 h 1175"/>
                <a:gd name="T60" fmla="*/ 449 w 582"/>
                <a:gd name="T61" fmla="*/ 194 h 1175"/>
                <a:gd name="T62" fmla="*/ 470 w 582"/>
                <a:gd name="T63" fmla="*/ 189 h 1175"/>
                <a:gd name="T64" fmla="*/ 476 w 582"/>
                <a:gd name="T65" fmla="*/ 264 h 1175"/>
                <a:gd name="T66" fmla="*/ 529 w 582"/>
                <a:gd name="T67" fmla="*/ 569 h 1175"/>
                <a:gd name="T68" fmla="*/ 582 w 582"/>
                <a:gd name="T69" fmla="*/ 517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2" h="1175">
                  <a:moveTo>
                    <a:pt x="582" y="147"/>
                  </a:moveTo>
                  <a:cubicBezTo>
                    <a:pt x="582" y="129"/>
                    <a:pt x="578" y="110"/>
                    <a:pt x="569" y="93"/>
                  </a:cubicBezTo>
                  <a:cubicBezTo>
                    <a:pt x="564" y="83"/>
                    <a:pt x="558" y="72"/>
                    <a:pt x="551" y="62"/>
                  </a:cubicBezTo>
                  <a:cubicBezTo>
                    <a:pt x="538" y="44"/>
                    <a:pt x="513" y="26"/>
                    <a:pt x="500" y="20"/>
                  </a:cubicBezTo>
                  <a:cubicBezTo>
                    <a:pt x="489" y="15"/>
                    <a:pt x="478" y="11"/>
                    <a:pt x="466" y="7"/>
                  </a:cubicBezTo>
                  <a:cubicBezTo>
                    <a:pt x="448" y="0"/>
                    <a:pt x="429" y="1"/>
                    <a:pt x="410" y="1"/>
                  </a:cubicBezTo>
                  <a:cubicBezTo>
                    <a:pt x="324" y="1"/>
                    <a:pt x="239" y="1"/>
                    <a:pt x="153" y="1"/>
                  </a:cubicBezTo>
                  <a:cubicBezTo>
                    <a:pt x="127" y="1"/>
                    <a:pt x="103" y="8"/>
                    <a:pt x="80" y="20"/>
                  </a:cubicBezTo>
                  <a:cubicBezTo>
                    <a:pt x="52" y="35"/>
                    <a:pt x="31" y="56"/>
                    <a:pt x="16" y="84"/>
                  </a:cubicBezTo>
                  <a:cubicBezTo>
                    <a:pt x="6" y="104"/>
                    <a:pt x="0" y="125"/>
                    <a:pt x="0" y="147"/>
                  </a:cubicBezTo>
                  <a:cubicBezTo>
                    <a:pt x="0" y="269"/>
                    <a:pt x="0" y="391"/>
                    <a:pt x="0" y="513"/>
                  </a:cubicBezTo>
                  <a:cubicBezTo>
                    <a:pt x="0" y="525"/>
                    <a:pt x="1" y="537"/>
                    <a:pt x="9" y="547"/>
                  </a:cubicBezTo>
                  <a:cubicBezTo>
                    <a:pt x="18" y="560"/>
                    <a:pt x="30" y="567"/>
                    <a:pt x="46" y="569"/>
                  </a:cubicBezTo>
                  <a:cubicBezTo>
                    <a:pt x="69" y="571"/>
                    <a:pt x="88" y="562"/>
                    <a:pt x="100" y="542"/>
                  </a:cubicBezTo>
                  <a:cubicBezTo>
                    <a:pt x="104" y="535"/>
                    <a:pt x="106" y="527"/>
                    <a:pt x="106" y="519"/>
                  </a:cubicBezTo>
                  <a:cubicBezTo>
                    <a:pt x="106" y="412"/>
                    <a:pt x="106" y="304"/>
                    <a:pt x="106" y="197"/>
                  </a:cubicBezTo>
                  <a:cubicBezTo>
                    <a:pt x="106" y="195"/>
                    <a:pt x="105" y="193"/>
                    <a:pt x="106" y="192"/>
                  </a:cubicBezTo>
                  <a:cubicBezTo>
                    <a:pt x="106" y="191"/>
                    <a:pt x="108" y="189"/>
                    <a:pt x="109" y="189"/>
                  </a:cubicBezTo>
                  <a:cubicBezTo>
                    <a:pt x="116" y="188"/>
                    <a:pt x="122" y="189"/>
                    <a:pt x="129" y="189"/>
                  </a:cubicBezTo>
                  <a:cubicBezTo>
                    <a:pt x="133" y="188"/>
                    <a:pt x="133" y="191"/>
                    <a:pt x="133" y="194"/>
                  </a:cubicBezTo>
                  <a:cubicBezTo>
                    <a:pt x="133" y="210"/>
                    <a:pt x="133" y="225"/>
                    <a:pt x="133" y="241"/>
                  </a:cubicBezTo>
                  <a:cubicBezTo>
                    <a:pt x="133" y="484"/>
                    <a:pt x="133" y="726"/>
                    <a:pt x="133" y="968"/>
                  </a:cubicBezTo>
                  <a:cubicBezTo>
                    <a:pt x="133" y="1012"/>
                    <a:pt x="133" y="1056"/>
                    <a:pt x="133" y="1099"/>
                  </a:cubicBezTo>
                  <a:cubicBezTo>
                    <a:pt x="133" y="1100"/>
                    <a:pt x="132" y="1102"/>
                    <a:pt x="132" y="1103"/>
                  </a:cubicBezTo>
                  <a:cubicBezTo>
                    <a:pt x="132" y="1137"/>
                    <a:pt x="156" y="1166"/>
                    <a:pt x="188" y="1173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88" y="1173"/>
                    <a:pt x="188" y="1173"/>
                    <a:pt x="189" y="1173"/>
                  </a:cubicBezTo>
                  <a:cubicBezTo>
                    <a:pt x="194" y="1174"/>
                    <a:pt x="199" y="1175"/>
                    <a:pt x="204" y="1175"/>
                  </a:cubicBezTo>
                  <a:cubicBezTo>
                    <a:pt x="210" y="1175"/>
                    <a:pt x="215" y="1174"/>
                    <a:pt x="220" y="1173"/>
                  </a:cubicBezTo>
                  <a:cubicBezTo>
                    <a:pt x="231" y="1171"/>
                    <a:pt x="242" y="1165"/>
                    <a:pt x="251" y="1158"/>
                  </a:cubicBezTo>
                  <a:cubicBezTo>
                    <a:pt x="256" y="1154"/>
                    <a:pt x="260" y="1149"/>
                    <a:pt x="264" y="1144"/>
                  </a:cubicBezTo>
                  <a:cubicBezTo>
                    <a:pt x="264" y="1143"/>
                    <a:pt x="264" y="1142"/>
                    <a:pt x="265" y="1142"/>
                  </a:cubicBezTo>
                  <a:cubicBezTo>
                    <a:pt x="265" y="1141"/>
                    <a:pt x="266" y="1141"/>
                    <a:pt x="266" y="1140"/>
                  </a:cubicBezTo>
                  <a:cubicBezTo>
                    <a:pt x="269" y="1135"/>
                    <a:pt x="272" y="1129"/>
                    <a:pt x="273" y="1123"/>
                  </a:cubicBezTo>
                  <a:cubicBezTo>
                    <a:pt x="273" y="1123"/>
                    <a:pt x="273" y="1123"/>
                    <a:pt x="273" y="1123"/>
                  </a:cubicBezTo>
                  <a:cubicBezTo>
                    <a:pt x="275" y="1117"/>
                    <a:pt x="276" y="1110"/>
                    <a:pt x="276" y="1103"/>
                  </a:cubicBezTo>
                  <a:cubicBezTo>
                    <a:pt x="276" y="1102"/>
                    <a:pt x="276" y="1100"/>
                    <a:pt x="276" y="1099"/>
                  </a:cubicBezTo>
                  <a:cubicBezTo>
                    <a:pt x="276" y="927"/>
                    <a:pt x="276" y="754"/>
                    <a:pt x="276" y="582"/>
                  </a:cubicBezTo>
                  <a:cubicBezTo>
                    <a:pt x="276" y="581"/>
                    <a:pt x="276" y="579"/>
                    <a:pt x="276" y="578"/>
                  </a:cubicBezTo>
                  <a:cubicBezTo>
                    <a:pt x="276" y="574"/>
                    <a:pt x="278" y="572"/>
                    <a:pt x="281" y="572"/>
                  </a:cubicBezTo>
                  <a:cubicBezTo>
                    <a:pt x="288" y="572"/>
                    <a:pt x="294" y="572"/>
                    <a:pt x="300" y="572"/>
                  </a:cubicBezTo>
                  <a:cubicBezTo>
                    <a:pt x="303" y="572"/>
                    <a:pt x="305" y="574"/>
                    <a:pt x="305" y="577"/>
                  </a:cubicBezTo>
                  <a:cubicBezTo>
                    <a:pt x="305" y="579"/>
                    <a:pt x="305" y="581"/>
                    <a:pt x="305" y="583"/>
                  </a:cubicBezTo>
                  <a:cubicBezTo>
                    <a:pt x="305" y="756"/>
                    <a:pt x="305" y="929"/>
                    <a:pt x="305" y="1102"/>
                  </a:cubicBezTo>
                  <a:cubicBezTo>
                    <a:pt x="305" y="1102"/>
                    <a:pt x="305" y="1103"/>
                    <a:pt x="305" y="1103"/>
                  </a:cubicBezTo>
                  <a:cubicBezTo>
                    <a:pt x="305" y="1104"/>
                    <a:pt x="305" y="1104"/>
                    <a:pt x="305" y="1105"/>
                  </a:cubicBezTo>
                  <a:cubicBezTo>
                    <a:pt x="305" y="1105"/>
                    <a:pt x="305" y="1105"/>
                    <a:pt x="305" y="1105"/>
                  </a:cubicBezTo>
                  <a:cubicBezTo>
                    <a:pt x="305" y="1116"/>
                    <a:pt x="308" y="1126"/>
                    <a:pt x="313" y="1136"/>
                  </a:cubicBezTo>
                  <a:cubicBezTo>
                    <a:pt x="320" y="1150"/>
                    <a:pt x="333" y="1162"/>
                    <a:pt x="348" y="1169"/>
                  </a:cubicBezTo>
                  <a:cubicBezTo>
                    <a:pt x="361" y="1173"/>
                    <a:pt x="361" y="1173"/>
                    <a:pt x="361" y="1173"/>
                  </a:cubicBezTo>
                  <a:cubicBezTo>
                    <a:pt x="366" y="1174"/>
                    <a:pt x="371" y="1175"/>
                    <a:pt x="377" y="1175"/>
                  </a:cubicBezTo>
                  <a:cubicBezTo>
                    <a:pt x="402" y="1175"/>
                    <a:pt x="425" y="1162"/>
                    <a:pt x="438" y="1141"/>
                  </a:cubicBezTo>
                  <a:cubicBezTo>
                    <a:pt x="438" y="1140"/>
                    <a:pt x="439" y="1139"/>
                    <a:pt x="440" y="1138"/>
                  </a:cubicBezTo>
                  <a:cubicBezTo>
                    <a:pt x="440" y="1137"/>
                    <a:pt x="440" y="1137"/>
                    <a:pt x="441" y="1136"/>
                  </a:cubicBezTo>
                  <a:cubicBezTo>
                    <a:pt x="441" y="1135"/>
                    <a:pt x="442" y="1134"/>
                    <a:pt x="443" y="1132"/>
                  </a:cubicBezTo>
                  <a:cubicBezTo>
                    <a:pt x="443" y="1131"/>
                    <a:pt x="443" y="1130"/>
                    <a:pt x="444" y="1130"/>
                  </a:cubicBezTo>
                  <a:cubicBezTo>
                    <a:pt x="444" y="1129"/>
                    <a:pt x="444" y="1128"/>
                    <a:pt x="444" y="1127"/>
                  </a:cubicBezTo>
                  <a:cubicBezTo>
                    <a:pt x="447" y="1120"/>
                    <a:pt x="449" y="1112"/>
                    <a:pt x="449" y="1103"/>
                  </a:cubicBezTo>
                  <a:cubicBezTo>
                    <a:pt x="449" y="1103"/>
                    <a:pt x="449" y="1102"/>
                    <a:pt x="449" y="1101"/>
                  </a:cubicBezTo>
                  <a:cubicBezTo>
                    <a:pt x="449" y="1101"/>
                    <a:pt x="449" y="1101"/>
                    <a:pt x="449" y="1101"/>
                  </a:cubicBezTo>
                  <a:cubicBezTo>
                    <a:pt x="449" y="950"/>
                    <a:pt x="449" y="798"/>
                    <a:pt x="449" y="647"/>
                  </a:cubicBezTo>
                  <a:cubicBezTo>
                    <a:pt x="449" y="496"/>
                    <a:pt x="449" y="345"/>
                    <a:pt x="449" y="194"/>
                  </a:cubicBezTo>
                  <a:cubicBezTo>
                    <a:pt x="449" y="190"/>
                    <a:pt x="450" y="188"/>
                    <a:pt x="454" y="189"/>
                  </a:cubicBezTo>
                  <a:cubicBezTo>
                    <a:pt x="459" y="189"/>
                    <a:pt x="464" y="189"/>
                    <a:pt x="470" y="189"/>
                  </a:cubicBezTo>
                  <a:cubicBezTo>
                    <a:pt x="476" y="189"/>
                    <a:pt x="476" y="189"/>
                    <a:pt x="476" y="195"/>
                  </a:cubicBezTo>
                  <a:cubicBezTo>
                    <a:pt x="476" y="218"/>
                    <a:pt x="476" y="241"/>
                    <a:pt x="476" y="264"/>
                  </a:cubicBezTo>
                  <a:cubicBezTo>
                    <a:pt x="476" y="348"/>
                    <a:pt x="476" y="432"/>
                    <a:pt x="476" y="517"/>
                  </a:cubicBezTo>
                  <a:cubicBezTo>
                    <a:pt x="475" y="546"/>
                    <a:pt x="501" y="570"/>
                    <a:pt x="529" y="569"/>
                  </a:cubicBezTo>
                  <a:cubicBezTo>
                    <a:pt x="550" y="569"/>
                    <a:pt x="565" y="560"/>
                    <a:pt x="576" y="542"/>
                  </a:cubicBezTo>
                  <a:cubicBezTo>
                    <a:pt x="580" y="534"/>
                    <a:pt x="582" y="526"/>
                    <a:pt x="582" y="517"/>
                  </a:cubicBezTo>
                  <a:cubicBezTo>
                    <a:pt x="582" y="393"/>
                    <a:pt x="582" y="270"/>
                    <a:pt x="58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467" name="Group 252">
            <a:extLst>
              <a:ext uri="{FF2B5EF4-FFF2-40B4-BE49-F238E27FC236}">
                <a16:creationId xmlns:a16="http://schemas.microsoft.com/office/drawing/2014/main" id="{E2E952D9-176F-4DBF-908A-C72739DAD3AF}"/>
              </a:ext>
            </a:extLst>
          </p:cNvPr>
          <p:cNvGrpSpPr/>
          <p:nvPr/>
        </p:nvGrpSpPr>
        <p:grpSpPr>
          <a:xfrm>
            <a:off x="2504701" y="1664338"/>
            <a:ext cx="306170" cy="752558"/>
            <a:chOff x="3046413" y="2012950"/>
            <a:chExt cx="1851025" cy="4549776"/>
          </a:xfrm>
          <a:solidFill>
            <a:schemeClr val="tx1"/>
          </a:solidFill>
        </p:grpSpPr>
        <p:sp>
          <p:nvSpPr>
            <p:cNvPr id="468" name="Freeform 6">
              <a:extLst>
                <a:ext uri="{FF2B5EF4-FFF2-40B4-BE49-F238E27FC236}">
                  <a16:creationId xmlns:a16="http://schemas.microsoft.com/office/drawing/2014/main" id="{3C42EF1D-D20B-4CA9-A88A-3BEFC1CC6E3A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575" y="2012950"/>
              <a:ext cx="776287" cy="757238"/>
            </a:xfrm>
            <a:custGeom>
              <a:avLst/>
              <a:gdLst>
                <a:gd name="T0" fmla="*/ 77 w 244"/>
                <a:gd name="T1" fmla="*/ 229 h 238"/>
                <a:gd name="T2" fmla="*/ 128 w 244"/>
                <a:gd name="T3" fmla="*/ 237 h 238"/>
                <a:gd name="T4" fmla="*/ 172 w 244"/>
                <a:gd name="T5" fmla="*/ 227 h 238"/>
                <a:gd name="T6" fmla="*/ 214 w 244"/>
                <a:gd name="T7" fmla="*/ 198 h 238"/>
                <a:gd name="T8" fmla="*/ 244 w 244"/>
                <a:gd name="T9" fmla="*/ 118 h 238"/>
                <a:gd name="T10" fmla="*/ 222 w 244"/>
                <a:gd name="T11" fmla="*/ 52 h 238"/>
                <a:gd name="T12" fmla="*/ 116 w 244"/>
                <a:gd name="T13" fmla="*/ 2 h 238"/>
                <a:gd name="T14" fmla="*/ 61 w 244"/>
                <a:gd name="T15" fmla="*/ 17 h 238"/>
                <a:gd name="T16" fmla="*/ 13 w 244"/>
                <a:gd name="T17" fmla="*/ 68 h 238"/>
                <a:gd name="T18" fmla="*/ 0 w 244"/>
                <a:gd name="T19" fmla="*/ 121 h 238"/>
                <a:gd name="T20" fmla="*/ 13 w 244"/>
                <a:gd name="T21" fmla="*/ 173 h 238"/>
                <a:gd name="T22" fmla="*/ 77 w 244"/>
                <a:gd name="T23" fmla="*/ 22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4" h="238">
                  <a:moveTo>
                    <a:pt x="77" y="229"/>
                  </a:moveTo>
                  <a:cubicBezTo>
                    <a:pt x="93" y="236"/>
                    <a:pt x="110" y="238"/>
                    <a:pt x="128" y="237"/>
                  </a:cubicBezTo>
                  <a:cubicBezTo>
                    <a:pt x="143" y="236"/>
                    <a:pt x="158" y="233"/>
                    <a:pt x="172" y="227"/>
                  </a:cubicBezTo>
                  <a:cubicBezTo>
                    <a:pt x="188" y="220"/>
                    <a:pt x="202" y="211"/>
                    <a:pt x="214" y="198"/>
                  </a:cubicBezTo>
                  <a:cubicBezTo>
                    <a:pt x="234" y="175"/>
                    <a:pt x="244" y="148"/>
                    <a:pt x="244" y="118"/>
                  </a:cubicBezTo>
                  <a:cubicBezTo>
                    <a:pt x="244" y="93"/>
                    <a:pt x="237" y="71"/>
                    <a:pt x="222" y="52"/>
                  </a:cubicBezTo>
                  <a:cubicBezTo>
                    <a:pt x="197" y="19"/>
                    <a:pt x="164" y="2"/>
                    <a:pt x="116" y="2"/>
                  </a:cubicBezTo>
                  <a:cubicBezTo>
                    <a:pt x="97" y="0"/>
                    <a:pt x="74" y="10"/>
                    <a:pt x="61" y="17"/>
                  </a:cubicBezTo>
                  <a:cubicBezTo>
                    <a:pt x="40" y="29"/>
                    <a:pt x="24" y="46"/>
                    <a:pt x="13" y="68"/>
                  </a:cubicBezTo>
                  <a:cubicBezTo>
                    <a:pt x="4" y="85"/>
                    <a:pt x="0" y="103"/>
                    <a:pt x="0" y="121"/>
                  </a:cubicBezTo>
                  <a:cubicBezTo>
                    <a:pt x="0" y="139"/>
                    <a:pt x="5" y="157"/>
                    <a:pt x="13" y="173"/>
                  </a:cubicBezTo>
                  <a:cubicBezTo>
                    <a:pt x="28" y="200"/>
                    <a:pt x="49" y="218"/>
                    <a:pt x="77" y="2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9" name="Freeform 7">
              <a:extLst>
                <a:ext uri="{FF2B5EF4-FFF2-40B4-BE49-F238E27FC236}">
                  <a16:creationId xmlns:a16="http://schemas.microsoft.com/office/drawing/2014/main" id="{FE88189E-3AEE-4A50-9554-E86D97FBDFFB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013" y="65627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0" name="Line 9">
              <a:extLst>
                <a:ext uri="{FF2B5EF4-FFF2-40B4-BE49-F238E27FC236}">
                  <a16:creationId xmlns:a16="http://schemas.microsoft.com/office/drawing/2014/main" id="{B88E865E-D8DE-4155-92B1-43354F8885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1" name="Line 10">
              <a:extLst>
                <a:ext uri="{FF2B5EF4-FFF2-40B4-BE49-F238E27FC236}">
                  <a16:creationId xmlns:a16="http://schemas.microsoft.com/office/drawing/2014/main" id="{1B846A99-FC93-446F-AFF2-A097FF4EAC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2" name="Freeform 11">
              <a:extLst>
                <a:ext uri="{FF2B5EF4-FFF2-40B4-BE49-F238E27FC236}">
                  <a16:creationId xmlns:a16="http://schemas.microsoft.com/office/drawing/2014/main" id="{5D6B79C2-DF98-472F-84C1-32A4D47B5CB0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413" y="2824163"/>
              <a:ext cx="1851025" cy="3738563"/>
            </a:xfrm>
            <a:custGeom>
              <a:avLst/>
              <a:gdLst>
                <a:gd name="T0" fmla="*/ 569 w 582"/>
                <a:gd name="T1" fmla="*/ 93 h 1175"/>
                <a:gd name="T2" fmla="*/ 500 w 582"/>
                <a:gd name="T3" fmla="*/ 20 h 1175"/>
                <a:gd name="T4" fmla="*/ 410 w 582"/>
                <a:gd name="T5" fmla="*/ 1 h 1175"/>
                <a:gd name="T6" fmla="*/ 80 w 582"/>
                <a:gd name="T7" fmla="*/ 20 h 1175"/>
                <a:gd name="T8" fmla="*/ 0 w 582"/>
                <a:gd name="T9" fmla="*/ 147 h 1175"/>
                <a:gd name="T10" fmla="*/ 9 w 582"/>
                <a:gd name="T11" fmla="*/ 547 h 1175"/>
                <a:gd name="T12" fmla="*/ 100 w 582"/>
                <a:gd name="T13" fmla="*/ 542 h 1175"/>
                <a:gd name="T14" fmla="*/ 106 w 582"/>
                <a:gd name="T15" fmla="*/ 197 h 1175"/>
                <a:gd name="T16" fmla="*/ 109 w 582"/>
                <a:gd name="T17" fmla="*/ 189 h 1175"/>
                <a:gd name="T18" fmla="*/ 133 w 582"/>
                <a:gd name="T19" fmla="*/ 194 h 1175"/>
                <a:gd name="T20" fmla="*/ 133 w 582"/>
                <a:gd name="T21" fmla="*/ 968 h 1175"/>
                <a:gd name="T22" fmla="*/ 132 w 582"/>
                <a:gd name="T23" fmla="*/ 1103 h 1175"/>
                <a:gd name="T24" fmla="*/ 188 w 582"/>
                <a:gd name="T25" fmla="*/ 1173 h 1175"/>
                <a:gd name="T26" fmla="*/ 204 w 582"/>
                <a:gd name="T27" fmla="*/ 1175 h 1175"/>
                <a:gd name="T28" fmla="*/ 251 w 582"/>
                <a:gd name="T29" fmla="*/ 1158 h 1175"/>
                <a:gd name="T30" fmla="*/ 265 w 582"/>
                <a:gd name="T31" fmla="*/ 1142 h 1175"/>
                <a:gd name="T32" fmla="*/ 273 w 582"/>
                <a:gd name="T33" fmla="*/ 1123 h 1175"/>
                <a:gd name="T34" fmla="*/ 276 w 582"/>
                <a:gd name="T35" fmla="*/ 1103 h 1175"/>
                <a:gd name="T36" fmla="*/ 276 w 582"/>
                <a:gd name="T37" fmla="*/ 582 h 1175"/>
                <a:gd name="T38" fmla="*/ 281 w 582"/>
                <a:gd name="T39" fmla="*/ 572 h 1175"/>
                <a:gd name="T40" fmla="*/ 305 w 582"/>
                <a:gd name="T41" fmla="*/ 577 h 1175"/>
                <a:gd name="T42" fmla="*/ 305 w 582"/>
                <a:gd name="T43" fmla="*/ 1102 h 1175"/>
                <a:gd name="T44" fmla="*/ 305 w 582"/>
                <a:gd name="T45" fmla="*/ 1105 h 1175"/>
                <a:gd name="T46" fmla="*/ 313 w 582"/>
                <a:gd name="T47" fmla="*/ 1136 h 1175"/>
                <a:gd name="T48" fmla="*/ 361 w 582"/>
                <a:gd name="T49" fmla="*/ 1173 h 1175"/>
                <a:gd name="T50" fmla="*/ 438 w 582"/>
                <a:gd name="T51" fmla="*/ 1141 h 1175"/>
                <a:gd name="T52" fmla="*/ 441 w 582"/>
                <a:gd name="T53" fmla="*/ 1136 h 1175"/>
                <a:gd name="T54" fmla="*/ 444 w 582"/>
                <a:gd name="T55" fmla="*/ 1130 h 1175"/>
                <a:gd name="T56" fmla="*/ 449 w 582"/>
                <a:gd name="T57" fmla="*/ 1103 h 1175"/>
                <a:gd name="T58" fmla="*/ 449 w 582"/>
                <a:gd name="T59" fmla="*/ 1101 h 1175"/>
                <a:gd name="T60" fmla="*/ 449 w 582"/>
                <a:gd name="T61" fmla="*/ 194 h 1175"/>
                <a:gd name="T62" fmla="*/ 470 w 582"/>
                <a:gd name="T63" fmla="*/ 189 h 1175"/>
                <a:gd name="T64" fmla="*/ 476 w 582"/>
                <a:gd name="T65" fmla="*/ 264 h 1175"/>
                <a:gd name="T66" fmla="*/ 529 w 582"/>
                <a:gd name="T67" fmla="*/ 569 h 1175"/>
                <a:gd name="T68" fmla="*/ 582 w 582"/>
                <a:gd name="T69" fmla="*/ 517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2" h="1175">
                  <a:moveTo>
                    <a:pt x="582" y="147"/>
                  </a:moveTo>
                  <a:cubicBezTo>
                    <a:pt x="582" y="129"/>
                    <a:pt x="578" y="110"/>
                    <a:pt x="569" y="93"/>
                  </a:cubicBezTo>
                  <a:cubicBezTo>
                    <a:pt x="564" y="83"/>
                    <a:pt x="558" y="72"/>
                    <a:pt x="551" y="62"/>
                  </a:cubicBezTo>
                  <a:cubicBezTo>
                    <a:pt x="538" y="44"/>
                    <a:pt x="513" y="26"/>
                    <a:pt x="500" y="20"/>
                  </a:cubicBezTo>
                  <a:cubicBezTo>
                    <a:pt x="489" y="15"/>
                    <a:pt x="478" y="11"/>
                    <a:pt x="466" y="7"/>
                  </a:cubicBezTo>
                  <a:cubicBezTo>
                    <a:pt x="448" y="0"/>
                    <a:pt x="429" y="1"/>
                    <a:pt x="410" y="1"/>
                  </a:cubicBezTo>
                  <a:cubicBezTo>
                    <a:pt x="324" y="1"/>
                    <a:pt x="239" y="1"/>
                    <a:pt x="153" y="1"/>
                  </a:cubicBezTo>
                  <a:cubicBezTo>
                    <a:pt x="127" y="1"/>
                    <a:pt x="103" y="8"/>
                    <a:pt x="80" y="20"/>
                  </a:cubicBezTo>
                  <a:cubicBezTo>
                    <a:pt x="52" y="35"/>
                    <a:pt x="31" y="56"/>
                    <a:pt x="16" y="84"/>
                  </a:cubicBezTo>
                  <a:cubicBezTo>
                    <a:pt x="6" y="104"/>
                    <a:pt x="0" y="125"/>
                    <a:pt x="0" y="147"/>
                  </a:cubicBezTo>
                  <a:cubicBezTo>
                    <a:pt x="0" y="269"/>
                    <a:pt x="0" y="391"/>
                    <a:pt x="0" y="513"/>
                  </a:cubicBezTo>
                  <a:cubicBezTo>
                    <a:pt x="0" y="525"/>
                    <a:pt x="1" y="537"/>
                    <a:pt x="9" y="547"/>
                  </a:cubicBezTo>
                  <a:cubicBezTo>
                    <a:pt x="18" y="560"/>
                    <a:pt x="30" y="567"/>
                    <a:pt x="46" y="569"/>
                  </a:cubicBezTo>
                  <a:cubicBezTo>
                    <a:pt x="69" y="571"/>
                    <a:pt x="88" y="562"/>
                    <a:pt x="100" y="542"/>
                  </a:cubicBezTo>
                  <a:cubicBezTo>
                    <a:pt x="104" y="535"/>
                    <a:pt x="106" y="527"/>
                    <a:pt x="106" y="519"/>
                  </a:cubicBezTo>
                  <a:cubicBezTo>
                    <a:pt x="106" y="412"/>
                    <a:pt x="106" y="304"/>
                    <a:pt x="106" y="197"/>
                  </a:cubicBezTo>
                  <a:cubicBezTo>
                    <a:pt x="106" y="195"/>
                    <a:pt x="105" y="193"/>
                    <a:pt x="106" y="192"/>
                  </a:cubicBezTo>
                  <a:cubicBezTo>
                    <a:pt x="106" y="191"/>
                    <a:pt x="108" y="189"/>
                    <a:pt x="109" y="189"/>
                  </a:cubicBezTo>
                  <a:cubicBezTo>
                    <a:pt x="116" y="188"/>
                    <a:pt x="122" y="189"/>
                    <a:pt x="129" y="189"/>
                  </a:cubicBezTo>
                  <a:cubicBezTo>
                    <a:pt x="133" y="188"/>
                    <a:pt x="133" y="191"/>
                    <a:pt x="133" y="194"/>
                  </a:cubicBezTo>
                  <a:cubicBezTo>
                    <a:pt x="133" y="210"/>
                    <a:pt x="133" y="225"/>
                    <a:pt x="133" y="241"/>
                  </a:cubicBezTo>
                  <a:cubicBezTo>
                    <a:pt x="133" y="484"/>
                    <a:pt x="133" y="726"/>
                    <a:pt x="133" y="968"/>
                  </a:cubicBezTo>
                  <a:cubicBezTo>
                    <a:pt x="133" y="1012"/>
                    <a:pt x="133" y="1056"/>
                    <a:pt x="133" y="1099"/>
                  </a:cubicBezTo>
                  <a:cubicBezTo>
                    <a:pt x="133" y="1100"/>
                    <a:pt x="132" y="1102"/>
                    <a:pt x="132" y="1103"/>
                  </a:cubicBezTo>
                  <a:cubicBezTo>
                    <a:pt x="132" y="1137"/>
                    <a:pt x="156" y="1166"/>
                    <a:pt x="188" y="1173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88" y="1173"/>
                    <a:pt x="188" y="1173"/>
                    <a:pt x="189" y="1173"/>
                  </a:cubicBezTo>
                  <a:cubicBezTo>
                    <a:pt x="194" y="1174"/>
                    <a:pt x="199" y="1175"/>
                    <a:pt x="204" y="1175"/>
                  </a:cubicBezTo>
                  <a:cubicBezTo>
                    <a:pt x="210" y="1175"/>
                    <a:pt x="215" y="1174"/>
                    <a:pt x="220" y="1173"/>
                  </a:cubicBezTo>
                  <a:cubicBezTo>
                    <a:pt x="231" y="1171"/>
                    <a:pt x="242" y="1165"/>
                    <a:pt x="251" y="1158"/>
                  </a:cubicBezTo>
                  <a:cubicBezTo>
                    <a:pt x="256" y="1154"/>
                    <a:pt x="260" y="1149"/>
                    <a:pt x="264" y="1144"/>
                  </a:cubicBezTo>
                  <a:cubicBezTo>
                    <a:pt x="264" y="1143"/>
                    <a:pt x="264" y="1142"/>
                    <a:pt x="265" y="1142"/>
                  </a:cubicBezTo>
                  <a:cubicBezTo>
                    <a:pt x="265" y="1141"/>
                    <a:pt x="266" y="1141"/>
                    <a:pt x="266" y="1140"/>
                  </a:cubicBezTo>
                  <a:cubicBezTo>
                    <a:pt x="269" y="1135"/>
                    <a:pt x="272" y="1129"/>
                    <a:pt x="273" y="1123"/>
                  </a:cubicBezTo>
                  <a:cubicBezTo>
                    <a:pt x="273" y="1123"/>
                    <a:pt x="273" y="1123"/>
                    <a:pt x="273" y="1123"/>
                  </a:cubicBezTo>
                  <a:cubicBezTo>
                    <a:pt x="275" y="1117"/>
                    <a:pt x="276" y="1110"/>
                    <a:pt x="276" y="1103"/>
                  </a:cubicBezTo>
                  <a:cubicBezTo>
                    <a:pt x="276" y="1102"/>
                    <a:pt x="276" y="1100"/>
                    <a:pt x="276" y="1099"/>
                  </a:cubicBezTo>
                  <a:cubicBezTo>
                    <a:pt x="276" y="927"/>
                    <a:pt x="276" y="754"/>
                    <a:pt x="276" y="582"/>
                  </a:cubicBezTo>
                  <a:cubicBezTo>
                    <a:pt x="276" y="581"/>
                    <a:pt x="276" y="579"/>
                    <a:pt x="276" y="578"/>
                  </a:cubicBezTo>
                  <a:cubicBezTo>
                    <a:pt x="276" y="574"/>
                    <a:pt x="278" y="572"/>
                    <a:pt x="281" y="572"/>
                  </a:cubicBezTo>
                  <a:cubicBezTo>
                    <a:pt x="288" y="572"/>
                    <a:pt x="294" y="572"/>
                    <a:pt x="300" y="572"/>
                  </a:cubicBezTo>
                  <a:cubicBezTo>
                    <a:pt x="303" y="572"/>
                    <a:pt x="305" y="574"/>
                    <a:pt x="305" y="577"/>
                  </a:cubicBezTo>
                  <a:cubicBezTo>
                    <a:pt x="305" y="579"/>
                    <a:pt x="305" y="581"/>
                    <a:pt x="305" y="583"/>
                  </a:cubicBezTo>
                  <a:cubicBezTo>
                    <a:pt x="305" y="756"/>
                    <a:pt x="305" y="929"/>
                    <a:pt x="305" y="1102"/>
                  </a:cubicBezTo>
                  <a:cubicBezTo>
                    <a:pt x="305" y="1102"/>
                    <a:pt x="305" y="1103"/>
                    <a:pt x="305" y="1103"/>
                  </a:cubicBezTo>
                  <a:cubicBezTo>
                    <a:pt x="305" y="1104"/>
                    <a:pt x="305" y="1104"/>
                    <a:pt x="305" y="1105"/>
                  </a:cubicBezTo>
                  <a:cubicBezTo>
                    <a:pt x="305" y="1105"/>
                    <a:pt x="305" y="1105"/>
                    <a:pt x="305" y="1105"/>
                  </a:cubicBezTo>
                  <a:cubicBezTo>
                    <a:pt x="305" y="1116"/>
                    <a:pt x="308" y="1126"/>
                    <a:pt x="313" y="1136"/>
                  </a:cubicBezTo>
                  <a:cubicBezTo>
                    <a:pt x="320" y="1150"/>
                    <a:pt x="333" y="1162"/>
                    <a:pt x="348" y="1169"/>
                  </a:cubicBezTo>
                  <a:cubicBezTo>
                    <a:pt x="361" y="1173"/>
                    <a:pt x="361" y="1173"/>
                    <a:pt x="361" y="1173"/>
                  </a:cubicBezTo>
                  <a:cubicBezTo>
                    <a:pt x="366" y="1174"/>
                    <a:pt x="371" y="1175"/>
                    <a:pt x="377" y="1175"/>
                  </a:cubicBezTo>
                  <a:cubicBezTo>
                    <a:pt x="402" y="1175"/>
                    <a:pt x="425" y="1162"/>
                    <a:pt x="438" y="1141"/>
                  </a:cubicBezTo>
                  <a:cubicBezTo>
                    <a:pt x="438" y="1140"/>
                    <a:pt x="439" y="1139"/>
                    <a:pt x="440" y="1138"/>
                  </a:cubicBezTo>
                  <a:cubicBezTo>
                    <a:pt x="440" y="1137"/>
                    <a:pt x="440" y="1137"/>
                    <a:pt x="441" y="1136"/>
                  </a:cubicBezTo>
                  <a:cubicBezTo>
                    <a:pt x="441" y="1135"/>
                    <a:pt x="442" y="1134"/>
                    <a:pt x="443" y="1132"/>
                  </a:cubicBezTo>
                  <a:cubicBezTo>
                    <a:pt x="443" y="1131"/>
                    <a:pt x="443" y="1130"/>
                    <a:pt x="444" y="1130"/>
                  </a:cubicBezTo>
                  <a:cubicBezTo>
                    <a:pt x="444" y="1129"/>
                    <a:pt x="444" y="1128"/>
                    <a:pt x="444" y="1127"/>
                  </a:cubicBezTo>
                  <a:cubicBezTo>
                    <a:pt x="447" y="1120"/>
                    <a:pt x="449" y="1112"/>
                    <a:pt x="449" y="1103"/>
                  </a:cubicBezTo>
                  <a:cubicBezTo>
                    <a:pt x="449" y="1103"/>
                    <a:pt x="449" y="1102"/>
                    <a:pt x="449" y="1101"/>
                  </a:cubicBezTo>
                  <a:cubicBezTo>
                    <a:pt x="449" y="1101"/>
                    <a:pt x="449" y="1101"/>
                    <a:pt x="449" y="1101"/>
                  </a:cubicBezTo>
                  <a:cubicBezTo>
                    <a:pt x="449" y="950"/>
                    <a:pt x="449" y="798"/>
                    <a:pt x="449" y="647"/>
                  </a:cubicBezTo>
                  <a:cubicBezTo>
                    <a:pt x="449" y="496"/>
                    <a:pt x="449" y="345"/>
                    <a:pt x="449" y="194"/>
                  </a:cubicBezTo>
                  <a:cubicBezTo>
                    <a:pt x="449" y="190"/>
                    <a:pt x="450" y="188"/>
                    <a:pt x="454" y="189"/>
                  </a:cubicBezTo>
                  <a:cubicBezTo>
                    <a:pt x="459" y="189"/>
                    <a:pt x="464" y="189"/>
                    <a:pt x="470" y="189"/>
                  </a:cubicBezTo>
                  <a:cubicBezTo>
                    <a:pt x="476" y="189"/>
                    <a:pt x="476" y="189"/>
                    <a:pt x="476" y="195"/>
                  </a:cubicBezTo>
                  <a:cubicBezTo>
                    <a:pt x="476" y="218"/>
                    <a:pt x="476" y="241"/>
                    <a:pt x="476" y="264"/>
                  </a:cubicBezTo>
                  <a:cubicBezTo>
                    <a:pt x="476" y="348"/>
                    <a:pt x="476" y="432"/>
                    <a:pt x="476" y="517"/>
                  </a:cubicBezTo>
                  <a:cubicBezTo>
                    <a:pt x="475" y="546"/>
                    <a:pt x="501" y="570"/>
                    <a:pt x="529" y="569"/>
                  </a:cubicBezTo>
                  <a:cubicBezTo>
                    <a:pt x="550" y="569"/>
                    <a:pt x="565" y="560"/>
                    <a:pt x="576" y="542"/>
                  </a:cubicBezTo>
                  <a:cubicBezTo>
                    <a:pt x="580" y="534"/>
                    <a:pt x="582" y="526"/>
                    <a:pt x="582" y="517"/>
                  </a:cubicBezTo>
                  <a:cubicBezTo>
                    <a:pt x="582" y="393"/>
                    <a:pt x="582" y="270"/>
                    <a:pt x="58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473" name="Group 258">
            <a:extLst>
              <a:ext uri="{FF2B5EF4-FFF2-40B4-BE49-F238E27FC236}">
                <a16:creationId xmlns:a16="http://schemas.microsoft.com/office/drawing/2014/main" id="{28652B8A-90D5-4D71-81A0-DDE44D9A930F}"/>
              </a:ext>
            </a:extLst>
          </p:cNvPr>
          <p:cNvGrpSpPr/>
          <p:nvPr/>
        </p:nvGrpSpPr>
        <p:grpSpPr>
          <a:xfrm>
            <a:off x="1755881" y="2038355"/>
            <a:ext cx="306170" cy="752558"/>
            <a:chOff x="3046413" y="2012950"/>
            <a:chExt cx="1851025" cy="4549776"/>
          </a:xfrm>
          <a:solidFill>
            <a:schemeClr val="tx1"/>
          </a:solidFill>
        </p:grpSpPr>
        <p:sp>
          <p:nvSpPr>
            <p:cNvPr id="474" name="Freeform 6">
              <a:extLst>
                <a:ext uri="{FF2B5EF4-FFF2-40B4-BE49-F238E27FC236}">
                  <a16:creationId xmlns:a16="http://schemas.microsoft.com/office/drawing/2014/main" id="{0C18C8B1-3E87-4CD5-8B81-1CBC7D074743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575" y="2012950"/>
              <a:ext cx="776287" cy="757238"/>
            </a:xfrm>
            <a:custGeom>
              <a:avLst/>
              <a:gdLst>
                <a:gd name="T0" fmla="*/ 77 w 244"/>
                <a:gd name="T1" fmla="*/ 229 h 238"/>
                <a:gd name="T2" fmla="*/ 128 w 244"/>
                <a:gd name="T3" fmla="*/ 237 h 238"/>
                <a:gd name="T4" fmla="*/ 172 w 244"/>
                <a:gd name="T5" fmla="*/ 227 h 238"/>
                <a:gd name="T6" fmla="*/ 214 w 244"/>
                <a:gd name="T7" fmla="*/ 198 h 238"/>
                <a:gd name="T8" fmla="*/ 244 w 244"/>
                <a:gd name="T9" fmla="*/ 118 h 238"/>
                <a:gd name="T10" fmla="*/ 222 w 244"/>
                <a:gd name="T11" fmla="*/ 52 h 238"/>
                <a:gd name="T12" fmla="*/ 116 w 244"/>
                <a:gd name="T13" fmla="*/ 2 h 238"/>
                <a:gd name="T14" fmla="*/ 61 w 244"/>
                <a:gd name="T15" fmla="*/ 17 h 238"/>
                <a:gd name="T16" fmla="*/ 13 w 244"/>
                <a:gd name="T17" fmla="*/ 68 h 238"/>
                <a:gd name="T18" fmla="*/ 0 w 244"/>
                <a:gd name="T19" fmla="*/ 121 h 238"/>
                <a:gd name="T20" fmla="*/ 13 w 244"/>
                <a:gd name="T21" fmla="*/ 173 h 238"/>
                <a:gd name="T22" fmla="*/ 77 w 244"/>
                <a:gd name="T23" fmla="*/ 22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4" h="238">
                  <a:moveTo>
                    <a:pt x="77" y="229"/>
                  </a:moveTo>
                  <a:cubicBezTo>
                    <a:pt x="93" y="236"/>
                    <a:pt x="110" y="238"/>
                    <a:pt x="128" y="237"/>
                  </a:cubicBezTo>
                  <a:cubicBezTo>
                    <a:pt x="143" y="236"/>
                    <a:pt x="158" y="233"/>
                    <a:pt x="172" y="227"/>
                  </a:cubicBezTo>
                  <a:cubicBezTo>
                    <a:pt x="188" y="220"/>
                    <a:pt x="202" y="211"/>
                    <a:pt x="214" y="198"/>
                  </a:cubicBezTo>
                  <a:cubicBezTo>
                    <a:pt x="234" y="175"/>
                    <a:pt x="244" y="148"/>
                    <a:pt x="244" y="118"/>
                  </a:cubicBezTo>
                  <a:cubicBezTo>
                    <a:pt x="244" y="93"/>
                    <a:pt x="237" y="71"/>
                    <a:pt x="222" y="52"/>
                  </a:cubicBezTo>
                  <a:cubicBezTo>
                    <a:pt x="197" y="19"/>
                    <a:pt x="164" y="2"/>
                    <a:pt x="116" y="2"/>
                  </a:cubicBezTo>
                  <a:cubicBezTo>
                    <a:pt x="97" y="0"/>
                    <a:pt x="74" y="10"/>
                    <a:pt x="61" y="17"/>
                  </a:cubicBezTo>
                  <a:cubicBezTo>
                    <a:pt x="40" y="29"/>
                    <a:pt x="24" y="46"/>
                    <a:pt x="13" y="68"/>
                  </a:cubicBezTo>
                  <a:cubicBezTo>
                    <a:pt x="4" y="85"/>
                    <a:pt x="0" y="103"/>
                    <a:pt x="0" y="121"/>
                  </a:cubicBezTo>
                  <a:cubicBezTo>
                    <a:pt x="0" y="139"/>
                    <a:pt x="5" y="157"/>
                    <a:pt x="13" y="173"/>
                  </a:cubicBezTo>
                  <a:cubicBezTo>
                    <a:pt x="28" y="200"/>
                    <a:pt x="49" y="218"/>
                    <a:pt x="77" y="2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5" name="Freeform 7">
              <a:extLst>
                <a:ext uri="{FF2B5EF4-FFF2-40B4-BE49-F238E27FC236}">
                  <a16:creationId xmlns:a16="http://schemas.microsoft.com/office/drawing/2014/main" id="{00229CD7-8B0C-4EEF-B644-B7CA04C48403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013" y="65627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6" name="Line 9">
              <a:extLst>
                <a:ext uri="{FF2B5EF4-FFF2-40B4-BE49-F238E27FC236}">
                  <a16:creationId xmlns:a16="http://schemas.microsoft.com/office/drawing/2014/main" id="{3ECE9852-03FC-4910-8973-18E878A22F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7" name="Line 10">
              <a:extLst>
                <a:ext uri="{FF2B5EF4-FFF2-40B4-BE49-F238E27FC236}">
                  <a16:creationId xmlns:a16="http://schemas.microsoft.com/office/drawing/2014/main" id="{84692EE3-721C-41F0-8CB5-764107773E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8" name="Freeform 11">
              <a:extLst>
                <a:ext uri="{FF2B5EF4-FFF2-40B4-BE49-F238E27FC236}">
                  <a16:creationId xmlns:a16="http://schemas.microsoft.com/office/drawing/2014/main" id="{C708FA77-E450-45EE-8376-16C12956A7A7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413" y="2824163"/>
              <a:ext cx="1851025" cy="3738563"/>
            </a:xfrm>
            <a:custGeom>
              <a:avLst/>
              <a:gdLst>
                <a:gd name="T0" fmla="*/ 569 w 582"/>
                <a:gd name="T1" fmla="*/ 93 h 1175"/>
                <a:gd name="T2" fmla="*/ 500 w 582"/>
                <a:gd name="T3" fmla="*/ 20 h 1175"/>
                <a:gd name="T4" fmla="*/ 410 w 582"/>
                <a:gd name="T5" fmla="*/ 1 h 1175"/>
                <a:gd name="T6" fmla="*/ 80 w 582"/>
                <a:gd name="T7" fmla="*/ 20 h 1175"/>
                <a:gd name="T8" fmla="*/ 0 w 582"/>
                <a:gd name="T9" fmla="*/ 147 h 1175"/>
                <a:gd name="T10" fmla="*/ 9 w 582"/>
                <a:gd name="T11" fmla="*/ 547 h 1175"/>
                <a:gd name="T12" fmla="*/ 100 w 582"/>
                <a:gd name="T13" fmla="*/ 542 h 1175"/>
                <a:gd name="T14" fmla="*/ 106 w 582"/>
                <a:gd name="T15" fmla="*/ 197 h 1175"/>
                <a:gd name="T16" fmla="*/ 109 w 582"/>
                <a:gd name="T17" fmla="*/ 189 h 1175"/>
                <a:gd name="T18" fmla="*/ 133 w 582"/>
                <a:gd name="T19" fmla="*/ 194 h 1175"/>
                <a:gd name="T20" fmla="*/ 133 w 582"/>
                <a:gd name="T21" fmla="*/ 968 h 1175"/>
                <a:gd name="T22" fmla="*/ 132 w 582"/>
                <a:gd name="T23" fmla="*/ 1103 h 1175"/>
                <a:gd name="T24" fmla="*/ 188 w 582"/>
                <a:gd name="T25" fmla="*/ 1173 h 1175"/>
                <a:gd name="T26" fmla="*/ 204 w 582"/>
                <a:gd name="T27" fmla="*/ 1175 h 1175"/>
                <a:gd name="T28" fmla="*/ 251 w 582"/>
                <a:gd name="T29" fmla="*/ 1158 h 1175"/>
                <a:gd name="T30" fmla="*/ 265 w 582"/>
                <a:gd name="T31" fmla="*/ 1142 h 1175"/>
                <a:gd name="T32" fmla="*/ 273 w 582"/>
                <a:gd name="T33" fmla="*/ 1123 h 1175"/>
                <a:gd name="T34" fmla="*/ 276 w 582"/>
                <a:gd name="T35" fmla="*/ 1103 h 1175"/>
                <a:gd name="T36" fmla="*/ 276 w 582"/>
                <a:gd name="T37" fmla="*/ 582 h 1175"/>
                <a:gd name="T38" fmla="*/ 281 w 582"/>
                <a:gd name="T39" fmla="*/ 572 h 1175"/>
                <a:gd name="T40" fmla="*/ 305 w 582"/>
                <a:gd name="T41" fmla="*/ 577 h 1175"/>
                <a:gd name="T42" fmla="*/ 305 w 582"/>
                <a:gd name="T43" fmla="*/ 1102 h 1175"/>
                <a:gd name="T44" fmla="*/ 305 w 582"/>
                <a:gd name="T45" fmla="*/ 1105 h 1175"/>
                <a:gd name="T46" fmla="*/ 313 w 582"/>
                <a:gd name="T47" fmla="*/ 1136 h 1175"/>
                <a:gd name="T48" fmla="*/ 361 w 582"/>
                <a:gd name="T49" fmla="*/ 1173 h 1175"/>
                <a:gd name="T50" fmla="*/ 438 w 582"/>
                <a:gd name="T51" fmla="*/ 1141 h 1175"/>
                <a:gd name="T52" fmla="*/ 441 w 582"/>
                <a:gd name="T53" fmla="*/ 1136 h 1175"/>
                <a:gd name="T54" fmla="*/ 444 w 582"/>
                <a:gd name="T55" fmla="*/ 1130 h 1175"/>
                <a:gd name="T56" fmla="*/ 449 w 582"/>
                <a:gd name="T57" fmla="*/ 1103 h 1175"/>
                <a:gd name="T58" fmla="*/ 449 w 582"/>
                <a:gd name="T59" fmla="*/ 1101 h 1175"/>
                <a:gd name="T60" fmla="*/ 449 w 582"/>
                <a:gd name="T61" fmla="*/ 194 h 1175"/>
                <a:gd name="T62" fmla="*/ 470 w 582"/>
                <a:gd name="T63" fmla="*/ 189 h 1175"/>
                <a:gd name="T64" fmla="*/ 476 w 582"/>
                <a:gd name="T65" fmla="*/ 264 h 1175"/>
                <a:gd name="T66" fmla="*/ 529 w 582"/>
                <a:gd name="T67" fmla="*/ 569 h 1175"/>
                <a:gd name="T68" fmla="*/ 582 w 582"/>
                <a:gd name="T69" fmla="*/ 517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2" h="1175">
                  <a:moveTo>
                    <a:pt x="582" y="147"/>
                  </a:moveTo>
                  <a:cubicBezTo>
                    <a:pt x="582" y="129"/>
                    <a:pt x="578" y="110"/>
                    <a:pt x="569" y="93"/>
                  </a:cubicBezTo>
                  <a:cubicBezTo>
                    <a:pt x="564" y="83"/>
                    <a:pt x="558" y="72"/>
                    <a:pt x="551" y="62"/>
                  </a:cubicBezTo>
                  <a:cubicBezTo>
                    <a:pt x="538" y="44"/>
                    <a:pt x="513" y="26"/>
                    <a:pt x="500" y="20"/>
                  </a:cubicBezTo>
                  <a:cubicBezTo>
                    <a:pt x="489" y="15"/>
                    <a:pt x="478" y="11"/>
                    <a:pt x="466" y="7"/>
                  </a:cubicBezTo>
                  <a:cubicBezTo>
                    <a:pt x="448" y="0"/>
                    <a:pt x="429" y="1"/>
                    <a:pt x="410" y="1"/>
                  </a:cubicBezTo>
                  <a:cubicBezTo>
                    <a:pt x="324" y="1"/>
                    <a:pt x="239" y="1"/>
                    <a:pt x="153" y="1"/>
                  </a:cubicBezTo>
                  <a:cubicBezTo>
                    <a:pt x="127" y="1"/>
                    <a:pt x="103" y="8"/>
                    <a:pt x="80" y="20"/>
                  </a:cubicBezTo>
                  <a:cubicBezTo>
                    <a:pt x="52" y="35"/>
                    <a:pt x="31" y="56"/>
                    <a:pt x="16" y="84"/>
                  </a:cubicBezTo>
                  <a:cubicBezTo>
                    <a:pt x="6" y="104"/>
                    <a:pt x="0" y="125"/>
                    <a:pt x="0" y="147"/>
                  </a:cubicBezTo>
                  <a:cubicBezTo>
                    <a:pt x="0" y="269"/>
                    <a:pt x="0" y="391"/>
                    <a:pt x="0" y="513"/>
                  </a:cubicBezTo>
                  <a:cubicBezTo>
                    <a:pt x="0" y="525"/>
                    <a:pt x="1" y="537"/>
                    <a:pt x="9" y="547"/>
                  </a:cubicBezTo>
                  <a:cubicBezTo>
                    <a:pt x="18" y="560"/>
                    <a:pt x="30" y="567"/>
                    <a:pt x="46" y="569"/>
                  </a:cubicBezTo>
                  <a:cubicBezTo>
                    <a:pt x="69" y="571"/>
                    <a:pt x="88" y="562"/>
                    <a:pt x="100" y="542"/>
                  </a:cubicBezTo>
                  <a:cubicBezTo>
                    <a:pt x="104" y="535"/>
                    <a:pt x="106" y="527"/>
                    <a:pt x="106" y="519"/>
                  </a:cubicBezTo>
                  <a:cubicBezTo>
                    <a:pt x="106" y="412"/>
                    <a:pt x="106" y="304"/>
                    <a:pt x="106" y="197"/>
                  </a:cubicBezTo>
                  <a:cubicBezTo>
                    <a:pt x="106" y="195"/>
                    <a:pt x="105" y="193"/>
                    <a:pt x="106" y="192"/>
                  </a:cubicBezTo>
                  <a:cubicBezTo>
                    <a:pt x="106" y="191"/>
                    <a:pt x="108" y="189"/>
                    <a:pt x="109" y="189"/>
                  </a:cubicBezTo>
                  <a:cubicBezTo>
                    <a:pt x="116" y="188"/>
                    <a:pt x="122" y="189"/>
                    <a:pt x="129" y="189"/>
                  </a:cubicBezTo>
                  <a:cubicBezTo>
                    <a:pt x="133" y="188"/>
                    <a:pt x="133" y="191"/>
                    <a:pt x="133" y="194"/>
                  </a:cubicBezTo>
                  <a:cubicBezTo>
                    <a:pt x="133" y="210"/>
                    <a:pt x="133" y="225"/>
                    <a:pt x="133" y="241"/>
                  </a:cubicBezTo>
                  <a:cubicBezTo>
                    <a:pt x="133" y="484"/>
                    <a:pt x="133" y="726"/>
                    <a:pt x="133" y="968"/>
                  </a:cubicBezTo>
                  <a:cubicBezTo>
                    <a:pt x="133" y="1012"/>
                    <a:pt x="133" y="1056"/>
                    <a:pt x="133" y="1099"/>
                  </a:cubicBezTo>
                  <a:cubicBezTo>
                    <a:pt x="133" y="1100"/>
                    <a:pt x="132" y="1102"/>
                    <a:pt x="132" y="1103"/>
                  </a:cubicBezTo>
                  <a:cubicBezTo>
                    <a:pt x="132" y="1137"/>
                    <a:pt x="156" y="1166"/>
                    <a:pt x="188" y="1173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88" y="1173"/>
                    <a:pt x="188" y="1173"/>
                    <a:pt x="189" y="1173"/>
                  </a:cubicBezTo>
                  <a:cubicBezTo>
                    <a:pt x="194" y="1174"/>
                    <a:pt x="199" y="1175"/>
                    <a:pt x="204" y="1175"/>
                  </a:cubicBezTo>
                  <a:cubicBezTo>
                    <a:pt x="210" y="1175"/>
                    <a:pt x="215" y="1174"/>
                    <a:pt x="220" y="1173"/>
                  </a:cubicBezTo>
                  <a:cubicBezTo>
                    <a:pt x="231" y="1171"/>
                    <a:pt x="242" y="1165"/>
                    <a:pt x="251" y="1158"/>
                  </a:cubicBezTo>
                  <a:cubicBezTo>
                    <a:pt x="256" y="1154"/>
                    <a:pt x="260" y="1149"/>
                    <a:pt x="264" y="1144"/>
                  </a:cubicBezTo>
                  <a:cubicBezTo>
                    <a:pt x="264" y="1143"/>
                    <a:pt x="264" y="1142"/>
                    <a:pt x="265" y="1142"/>
                  </a:cubicBezTo>
                  <a:cubicBezTo>
                    <a:pt x="265" y="1141"/>
                    <a:pt x="266" y="1141"/>
                    <a:pt x="266" y="1140"/>
                  </a:cubicBezTo>
                  <a:cubicBezTo>
                    <a:pt x="269" y="1135"/>
                    <a:pt x="272" y="1129"/>
                    <a:pt x="273" y="1123"/>
                  </a:cubicBezTo>
                  <a:cubicBezTo>
                    <a:pt x="273" y="1123"/>
                    <a:pt x="273" y="1123"/>
                    <a:pt x="273" y="1123"/>
                  </a:cubicBezTo>
                  <a:cubicBezTo>
                    <a:pt x="275" y="1117"/>
                    <a:pt x="276" y="1110"/>
                    <a:pt x="276" y="1103"/>
                  </a:cubicBezTo>
                  <a:cubicBezTo>
                    <a:pt x="276" y="1102"/>
                    <a:pt x="276" y="1100"/>
                    <a:pt x="276" y="1099"/>
                  </a:cubicBezTo>
                  <a:cubicBezTo>
                    <a:pt x="276" y="927"/>
                    <a:pt x="276" y="754"/>
                    <a:pt x="276" y="582"/>
                  </a:cubicBezTo>
                  <a:cubicBezTo>
                    <a:pt x="276" y="581"/>
                    <a:pt x="276" y="579"/>
                    <a:pt x="276" y="578"/>
                  </a:cubicBezTo>
                  <a:cubicBezTo>
                    <a:pt x="276" y="574"/>
                    <a:pt x="278" y="572"/>
                    <a:pt x="281" y="572"/>
                  </a:cubicBezTo>
                  <a:cubicBezTo>
                    <a:pt x="288" y="572"/>
                    <a:pt x="294" y="572"/>
                    <a:pt x="300" y="572"/>
                  </a:cubicBezTo>
                  <a:cubicBezTo>
                    <a:pt x="303" y="572"/>
                    <a:pt x="305" y="574"/>
                    <a:pt x="305" y="577"/>
                  </a:cubicBezTo>
                  <a:cubicBezTo>
                    <a:pt x="305" y="579"/>
                    <a:pt x="305" y="581"/>
                    <a:pt x="305" y="583"/>
                  </a:cubicBezTo>
                  <a:cubicBezTo>
                    <a:pt x="305" y="756"/>
                    <a:pt x="305" y="929"/>
                    <a:pt x="305" y="1102"/>
                  </a:cubicBezTo>
                  <a:cubicBezTo>
                    <a:pt x="305" y="1102"/>
                    <a:pt x="305" y="1103"/>
                    <a:pt x="305" y="1103"/>
                  </a:cubicBezTo>
                  <a:cubicBezTo>
                    <a:pt x="305" y="1104"/>
                    <a:pt x="305" y="1104"/>
                    <a:pt x="305" y="1105"/>
                  </a:cubicBezTo>
                  <a:cubicBezTo>
                    <a:pt x="305" y="1105"/>
                    <a:pt x="305" y="1105"/>
                    <a:pt x="305" y="1105"/>
                  </a:cubicBezTo>
                  <a:cubicBezTo>
                    <a:pt x="305" y="1116"/>
                    <a:pt x="308" y="1126"/>
                    <a:pt x="313" y="1136"/>
                  </a:cubicBezTo>
                  <a:cubicBezTo>
                    <a:pt x="320" y="1150"/>
                    <a:pt x="333" y="1162"/>
                    <a:pt x="348" y="1169"/>
                  </a:cubicBezTo>
                  <a:cubicBezTo>
                    <a:pt x="361" y="1173"/>
                    <a:pt x="361" y="1173"/>
                    <a:pt x="361" y="1173"/>
                  </a:cubicBezTo>
                  <a:cubicBezTo>
                    <a:pt x="366" y="1174"/>
                    <a:pt x="371" y="1175"/>
                    <a:pt x="377" y="1175"/>
                  </a:cubicBezTo>
                  <a:cubicBezTo>
                    <a:pt x="402" y="1175"/>
                    <a:pt x="425" y="1162"/>
                    <a:pt x="438" y="1141"/>
                  </a:cubicBezTo>
                  <a:cubicBezTo>
                    <a:pt x="438" y="1140"/>
                    <a:pt x="439" y="1139"/>
                    <a:pt x="440" y="1138"/>
                  </a:cubicBezTo>
                  <a:cubicBezTo>
                    <a:pt x="440" y="1137"/>
                    <a:pt x="440" y="1137"/>
                    <a:pt x="441" y="1136"/>
                  </a:cubicBezTo>
                  <a:cubicBezTo>
                    <a:pt x="441" y="1135"/>
                    <a:pt x="442" y="1134"/>
                    <a:pt x="443" y="1132"/>
                  </a:cubicBezTo>
                  <a:cubicBezTo>
                    <a:pt x="443" y="1131"/>
                    <a:pt x="443" y="1130"/>
                    <a:pt x="444" y="1130"/>
                  </a:cubicBezTo>
                  <a:cubicBezTo>
                    <a:pt x="444" y="1129"/>
                    <a:pt x="444" y="1128"/>
                    <a:pt x="444" y="1127"/>
                  </a:cubicBezTo>
                  <a:cubicBezTo>
                    <a:pt x="447" y="1120"/>
                    <a:pt x="449" y="1112"/>
                    <a:pt x="449" y="1103"/>
                  </a:cubicBezTo>
                  <a:cubicBezTo>
                    <a:pt x="449" y="1103"/>
                    <a:pt x="449" y="1102"/>
                    <a:pt x="449" y="1101"/>
                  </a:cubicBezTo>
                  <a:cubicBezTo>
                    <a:pt x="449" y="1101"/>
                    <a:pt x="449" y="1101"/>
                    <a:pt x="449" y="1101"/>
                  </a:cubicBezTo>
                  <a:cubicBezTo>
                    <a:pt x="449" y="950"/>
                    <a:pt x="449" y="798"/>
                    <a:pt x="449" y="647"/>
                  </a:cubicBezTo>
                  <a:cubicBezTo>
                    <a:pt x="449" y="496"/>
                    <a:pt x="449" y="345"/>
                    <a:pt x="449" y="194"/>
                  </a:cubicBezTo>
                  <a:cubicBezTo>
                    <a:pt x="449" y="190"/>
                    <a:pt x="450" y="188"/>
                    <a:pt x="454" y="189"/>
                  </a:cubicBezTo>
                  <a:cubicBezTo>
                    <a:pt x="459" y="189"/>
                    <a:pt x="464" y="189"/>
                    <a:pt x="470" y="189"/>
                  </a:cubicBezTo>
                  <a:cubicBezTo>
                    <a:pt x="476" y="189"/>
                    <a:pt x="476" y="189"/>
                    <a:pt x="476" y="195"/>
                  </a:cubicBezTo>
                  <a:cubicBezTo>
                    <a:pt x="476" y="218"/>
                    <a:pt x="476" y="241"/>
                    <a:pt x="476" y="264"/>
                  </a:cubicBezTo>
                  <a:cubicBezTo>
                    <a:pt x="476" y="348"/>
                    <a:pt x="476" y="432"/>
                    <a:pt x="476" y="517"/>
                  </a:cubicBezTo>
                  <a:cubicBezTo>
                    <a:pt x="475" y="546"/>
                    <a:pt x="501" y="570"/>
                    <a:pt x="529" y="569"/>
                  </a:cubicBezTo>
                  <a:cubicBezTo>
                    <a:pt x="550" y="569"/>
                    <a:pt x="565" y="560"/>
                    <a:pt x="576" y="542"/>
                  </a:cubicBezTo>
                  <a:cubicBezTo>
                    <a:pt x="580" y="534"/>
                    <a:pt x="582" y="526"/>
                    <a:pt x="582" y="517"/>
                  </a:cubicBezTo>
                  <a:cubicBezTo>
                    <a:pt x="582" y="393"/>
                    <a:pt x="582" y="270"/>
                    <a:pt x="58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479" name="Group 270">
            <a:extLst>
              <a:ext uri="{FF2B5EF4-FFF2-40B4-BE49-F238E27FC236}">
                <a16:creationId xmlns:a16="http://schemas.microsoft.com/office/drawing/2014/main" id="{669E9103-3ACE-4877-B99B-44A6DE8709AC}"/>
              </a:ext>
            </a:extLst>
          </p:cNvPr>
          <p:cNvGrpSpPr/>
          <p:nvPr/>
        </p:nvGrpSpPr>
        <p:grpSpPr>
          <a:xfrm>
            <a:off x="1015019" y="3653028"/>
            <a:ext cx="306170" cy="752558"/>
            <a:chOff x="3046413" y="2012950"/>
            <a:chExt cx="1851025" cy="4549776"/>
          </a:xfrm>
          <a:solidFill>
            <a:schemeClr val="tx1"/>
          </a:solidFill>
        </p:grpSpPr>
        <p:sp>
          <p:nvSpPr>
            <p:cNvPr id="480" name="Freeform 6">
              <a:extLst>
                <a:ext uri="{FF2B5EF4-FFF2-40B4-BE49-F238E27FC236}">
                  <a16:creationId xmlns:a16="http://schemas.microsoft.com/office/drawing/2014/main" id="{5DDCBEFF-B58D-48B2-8002-552324FFDD1B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575" y="2012950"/>
              <a:ext cx="776287" cy="757238"/>
            </a:xfrm>
            <a:custGeom>
              <a:avLst/>
              <a:gdLst>
                <a:gd name="T0" fmla="*/ 77 w 244"/>
                <a:gd name="T1" fmla="*/ 229 h 238"/>
                <a:gd name="T2" fmla="*/ 128 w 244"/>
                <a:gd name="T3" fmla="*/ 237 h 238"/>
                <a:gd name="T4" fmla="*/ 172 w 244"/>
                <a:gd name="T5" fmla="*/ 227 h 238"/>
                <a:gd name="T6" fmla="*/ 214 w 244"/>
                <a:gd name="T7" fmla="*/ 198 h 238"/>
                <a:gd name="T8" fmla="*/ 244 w 244"/>
                <a:gd name="T9" fmla="*/ 118 h 238"/>
                <a:gd name="T10" fmla="*/ 222 w 244"/>
                <a:gd name="T11" fmla="*/ 52 h 238"/>
                <a:gd name="T12" fmla="*/ 116 w 244"/>
                <a:gd name="T13" fmla="*/ 2 h 238"/>
                <a:gd name="T14" fmla="*/ 61 w 244"/>
                <a:gd name="T15" fmla="*/ 17 h 238"/>
                <a:gd name="T16" fmla="*/ 13 w 244"/>
                <a:gd name="T17" fmla="*/ 68 h 238"/>
                <a:gd name="T18" fmla="*/ 0 w 244"/>
                <a:gd name="T19" fmla="*/ 121 h 238"/>
                <a:gd name="T20" fmla="*/ 13 w 244"/>
                <a:gd name="T21" fmla="*/ 173 h 238"/>
                <a:gd name="T22" fmla="*/ 77 w 244"/>
                <a:gd name="T23" fmla="*/ 22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4" h="238">
                  <a:moveTo>
                    <a:pt x="77" y="229"/>
                  </a:moveTo>
                  <a:cubicBezTo>
                    <a:pt x="93" y="236"/>
                    <a:pt x="110" y="238"/>
                    <a:pt x="128" y="237"/>
                  </a:cubicBezTo>
                  <a:cubicBezTo>
                    <a:pt x="143" y="236"/>
                    <a:pt x="158" y="233"/>
                    <a:pt x="172" y="227"/>
                  </a:cubicBezTo>
                  <a:cubicBezTo>
                    <a:pt x="188" y="220"/>
                    <a:pt x="202" y="211"/>
                    <a:pt x="214" y="198"/>
                  </a:cubicBezTo>
                  <a:cubicBezTo>
                    <a:pt x="234" y="175"/>
                    <a:pt x="244" y="148"/>
                    <a:pt x="244" y="118"/>
                  </a:cubicBezTo>
                  <a:cubicBezTo>
                    <a:pt x="244" y="93"/>
                    <a:pt x="237" y="71"/>
                    <a:pt x="222" y="52"/>
                  </a:cubicBezTo>
                  <a:cubicBezTo>
                    <a:pt x="197" y="19"/>
                    <a:pt x="164" y="2"/>
                    <a:pt x="116" y="2"/>
                  </a:cubicBezTo>
                  <a:cubicBezTo>
                    <a:pt x="97" y="0"/>
                    <a:pt x="74" y="10"/>
                    <a:pt x="61" y="17"/>
                  </a:cubicBezTo>
                  <a:cubicBezTo>
                    <a:pt x="40" y="29"/>
                    <a:pt x="24" y="46"/>
                    <a:pt x="13" y="68"/>
                  </a:cubicBezTo>
                  <a:cubicBezTo>
                    <a:pt x="4" y="85"/>
                    <a:pt x="0" y="103"/>
                    <a:pt x="0" y="121"/>
                  </a:cubicBezTo>
                  <a:cubicBezTo>
                    <a:pt x="0" y="139"/>
                    <a:pt x="5" y="157"/>
                    <a:pt x="13" y="173"/>
                  </a:cubicBezTo>
                  <a:cubicBezTo>
                    <a:pt x="28" y="200"/>
                    <a:pt x="49" y="218"/>
                    <a:pt x="77" y="2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1" name="Freeform 7">
              <a:extLst>
                <a:ext uri="{FF2B5EF4-FFF2-40B4-BE49-F238E27FC236}">
                  <a16:creationId xmlns:a16="http://schemas.microsoft.com/office/drawing/2014/main" id="{8BEF0513-6AC9-43A4-A2A0-63C19EEDA7E2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013" y="65627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2" name="Line 9">
              <a:extLst>
                <a:ext uri="{FF2B5EF4-FFF2-40B4-BE49-F238E27FC236}">
                  <a16:creationId xmlns:a16="http://schemas.microsoft.com/office/drawing/2014/main" id="{BA6A2360-B5CF-4F65-999B-A65D24AAF1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3" name="Line 10">
              <a:extLst>
                <a:ext uri="{FF2B5EF4-FFF2-40B4-BE49-F238E27FC236}">
                  <a16:creationId xmlns:a16="http://schemas.microsoft.com/office/drawing/2014/main" id="{A2D73730-67AA-45EE-A82C-E344697B453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4" name="Freeform 11">
              <a:extLst>
                <a:ext uri="{FF2B5EF4-FFF2-40B4-BE49-F238E27FC236}">
                  <a16:creationId xmlns:a16="http://schemas.microsoft.com/office/drawing/2014/main" id="{A662CA63-14F6-4B6A-8327-4A230D755BF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413" y="2824163"/>
              <a:ext cx="1851025" cy="3738563"/>
            </a:xfrm>
            <a:custGeom>
              <a:avLst/>
              <a:gdLst>
                <a:gd name="T0" fmla="*/ 569 w 582"/>
                <a:gd name="T1" fmla="*/ 93 h 1175"/>
                <a:gd name="T2" fmla="*/ 500 w 582"/>
                <a:gd name="T3" fmla="*/ 20 h 1175"/>
                <a:gd name="T4" fmla="*/ 410 w 582"/>
                <a:gd name="T5" fmla="*/ 1 h 1175"/>
                <a:gd name="T6" fmla="*/ 80 w 582"/>
                <a:gd name="T7" fmla="*/ 20 h 1175"/>
                <a:gd name="T8" fmla="*/ 0 w 582"/>
                <a:gd name="T9" fmla="*/ 147 h 1175"/>
                <a:gd name="T10" fmla="*/ 9 w 582"/>
                <a:gd name="T11" fmla="*/ 547 h 1175"/>
                <a:gd name="T12" fmla="*/ 100 w 582"/>
                <a:gd name="T13" fmla="*/ 542 h 1175"/>
                <a:gd name="T14" fmla="*/ 106 w 582"/>
                <a:gd name="T15" fmla="*/ 197 h 1175"/>
                <a:gd name="T16" fmla="*/ 109 w 582"/>
                <a:gd name="T17" fmla="*/ 189 h 1175"/>
                <a:gd name="T18" fmla="*/ 133 w 582"/>
                <a:gd name="T19" fmla="*/ 194 h 1175"/>
                <a:gd name="T20" fmla="*/ 133 w 582"/>
                <a:gd name="T21" fmla="*/ 968 h 1175"/>
                <a:gd name="T22" fmla="*/ 132 w 582"/>
                <a:gd name="T23" fmla="*/ 1103 h 1175"/>
                <a:gd name="T24" fmla="*/ 188 w 582"/>
                <a:gd name="T25" fmla="*/ 1173 h 1175"/>
                <a:gd name="T26" fmla="*/ 204 w 582"/>
                <a:gd name="T27" fmla="*/ 1175 h 1175"/>
                <a:gd name="T28" fmla="*/ 251 w 582"/>
                <a:gd name="T29" fmla="*/ 1158 h 1175"/>
                <a:gd name="T30" fmla="*/ 265 w 582"/>
                <a:gd name="T31" fmla="*/ 1142 h 1175"/>
                <a:gd name="T32" fmla="*/ 273 w 582"/>
                <a:gd name="T33" fmla="*/ 1123 h 1175"/>
                <a:gd name="T34" fmla="*/ 276 w 582"/>
                <a:gd name="T35" fmla="*/ 1103 h 1175"/>
                <a:gd name="T36" fmla="*/ 276 w 582"/>
                <a:gd name="T37" fmla="*/ 582 h 1175"/>
                <a:gd name="T38" fmla="*/ 281 w 582"/>
                <a:gd name="T39" fmla="*/ 572 h 1175"/>
                <a:gd name="T40" fmla="*/ 305 w 582"/>
                <a:gd name="T41" fmla="*/ 577 h 1175"/>
                <a:gd name="T42" fmla="*/ 305 w 582"/>
                <a:gd name="T43" fmla="*/ 1102 h 1175"/>
                <a:gd name="T44" fmla="*/ 305 w 582"/>
                <a:gd name="T45" fmla="*/ 1105 h 1175"/>
                <a:gd name="T46" fmla="*/ 313 w 582"/>
                <a:gd name="T47" fmla="*/ 1136 h 1175"/>
                <a:gd name="T48" fmla="*/ 361 w 582"/>
                <a:gd name="T49" fmla="*/ 1173 h 1175"/>
                <a:gd name="T50" fmla="*/ 438 w 582"/>
                <a:gd name="T51" fmla="*/ 1141 h 1175"/>
                <a:gd name="T52" fmla="*/ 441 w 582"/>
                <a:gd name="T53" fmla="*/ 1136 h 1175"/>
                <a:gd name="T54" fmla="*/ 444 w 582"/>
                <a:gd name="T55" fmla="*/ 1130 h 1175"/>
                <a:gd name="T56" fmla="*/ 449 w 582"/>
                <a:gd name="T57" fmla="*/ 1103 h 1175"/>
                <a:gd name="T58" fmla="*/ 449 w 582"/>
                <a:gd name="T59" fmla="*/ 1101 h 1175"/>
                <a:gd name="T60" fmla="*/ 449 w 582"/>
                <a:gd name="T61" fmla="*/ 194 h 1175"/>
                <a:gd name="T62" fmla="*/ 470 w 582"/>
                <a:gd name="T63" fmla="*/ 189 h 1175"/>
                <a:gd name="T64" fmla="*/ 476 w 582"/>
                <a:gd name="T65" fmla="*/ 264 h 1175"/>
                <a:gd name="T66" fmla="*/ 529 w 582"/>
                <a:gd name="T67" fmla="*/ 569 h 1175"/>
                <a:gd name="T68" fmla="*/ 582 w 582"/>
                <a:gd name="T69" fmla="*/ 517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2" h="1175">
                  <a:moveTo>
                    <a:pt x="582" y="147"/>
                  </a:moveTo>
                  <a:cubicBezTo>
                    <a:pt x="582" y="129"/>
                    <a:pt x="578" y="110"/>
                    <a:pt x="569" y="93"/>
                  </a:cubicBezTo>
                  <a:cubicBezTo>
                    <a:pt x="564" y="83"/>
                    <a:pt x="558" y="72"/>
                    <a:pt x="551" y="62"/>
                  </a:cubicBezTo>
                  <a:cubicBezTo>
                    <a:pt x="538" y="44"/>
                    <a:pt x="513" y="26"/>
                    <a:pt x="500" y="20"/>
                  </a:cubicBezTo>
                  <a:cubicBezTo>
                    <a:pt x="489" y="15"/>
                    <a:pt x="478" y="11"/>
                    <a:pt x="466" y="7"/>
                  </a:cubicBezTo>
                  <a:cubicBezTo>
                    <a:pt x="448" y="0"/>
                    <a:pt x="429" y="1"/>
                    <a:pt x="410" y="1"/>
                  </a:cubicBezTo>
                  <a:cubicBezTo>
                    <a:pt x="324" y="1"/>
                    <a:pt x="239" y="1"/>
                    <a:pt x="153" y="1"/>
                  </a:cubicBezTo>
                  <a:cubicBezTo>
                    <a:pt x="127" y="1"/>
                    <a:pt x="103" y="8"/>
                    <a:pt x="80" y="20"/>
                  </a:cubicBezTo>
                  <a:cubicBezTo>
                    <a:pt x="52" y="35"/>
                    <a:pt x="31" y="56"/>
                    <a:pt x="16" y="84"/>
                  </a:cubicBezTo>
                  <a:cubicBezTo>
                    <a:pt x="6" y="104"/>
                    <a:pt x="0" y="125"/>
                    <a:pt x="0" y="147"/>
                  </a:cubicBezTo>
                  <a:cubicBezTo>
                    <a:pt x="0" y="269"/>
                    <a:pt x="0" y="391"/>
                    <a:pt x="0" y="513"/>
                  </a:cubicBezTo>
                  <a:cubicBezTo>
                    <a:pt x="0" y="525"/>
                    <a:pt x="1" y="537"/>
                    <a:pt x="9" y="547"/>
                  </a:cubicBezTo>
                  <a:cubicBezTo>
                    <a:pt x="18" y="560"/>
                    <a:pt x="30" y="567"/>
                    <a:pt x="46" y="569"/>
                  </a:cubicBezTo>
                  <a:cubicBezTo>
                    <a:pt x="69" y="571"/>
                    <a:pt x="88" y="562"/>
                    <a:pt x="100" y="542"/>
                  </a:cubicBezTo>
                  <a:cubicBezTo>
                    <a:pt x="104" y="535"/>
                    <a:pt x="106" y="527"/>
                    <a:pt x="106" y="519"/>
                  </a:cubicBezTo>
                  <a:cubicBezTo>
                    <a:pt x="106" y="412"/>
                    <a:pt x="106" y="304"/>
                    <a:pt x="106" y="197"/>
                  </a:cubicBezTo>
                  <a:cubicBezTo>
                    <a:pt x="106" y="195"/>
                    <a:pt x="105" y="193"/>
                    <a:pt x="106" y="192"/>
                  </a:cubicBezTo>
                  <a:cubicBezTo>
                    <a:pt x="106" y="191"/>
                    <a:pt x="108" y="189"/>
                    <a:pt x="109" y="189"/>
                  </a:cubicBezTo>
                  <a:cubicBezTo>
                    <a:pt x="116" y="188"/>
                    <a:pt x="122" y="189"/>
                    <a:pt x="129" y="189"/>
                  </a:cubicBezTo>
                  <a:cubicBezTo>
                    <a:pt x="133" y="188"/>
                    <a:pt x="133" y="191"/>
                    <a:pt x="133" y="194"/>
                  </a:cubicBezTo>
                  <a:cubicBezTo>
                    <a:pt x="133" y="210"/>
                    <a:pt x="133" y="225"/>
                    <a:pt x="133" y="241"/>
                  </a:cubicBezTo>
                  <a:cubicBezTo>
                    <a:pt x="133" y="484"/>
                    <a:pt x="133" y="726"/>
                    <a:pt x="133" y="968"/>
                  </a:cubicBezTo>
                  <a:cubicBezTo>
                    <a:pt x="133" y="1012"/>
                    <a:pt x="133" y="1056"/>
                    <a:pt x="133" y="1099"/>
                  </a:cubicBezTo>
                  <a:cubicBezTo>
                    <a:pt x="133" y="1100"/>
                    <a:pt x="132" y="1102"/>
                    <a:pt x="132" y="1103"/>
                  </a:cubicBezTo>
                  <a:cubicBezTo>
                    <a:pt x="132" y="1137"/>
                    <a:pt x="156" y="1166"/>
                    <a:pt x="188" y="1173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88" y="1173"/>
                    <a:pt x="188" y="1173"/>
                    <a:pt x="189" y="1173"/>
                  </a:cubicBezTo>
                  <a:cubicBezTo>
                    <a:pt x="194" y="1174"/>
                    <a:pt x="199" y="1175"/>
                    <a:pt x="204" y="1175"/>
                  </a:cubicBezTo>
                  <a:cubicBezTo>
                    <a:pt x="210" y="1175"/>
                    <a:pt x="215" y="1174"/>
                    <a:pt x="220" y="1173"/>
                  </a:cubicBezTo>
                  <a:cubicBezTo>
                    <a:pt x="231" y="1171"/>
                    <a:pt x="242" y="1165"/>
                    <a:pt x="251" y="1158"/>
                  </a:cubicBezTo>
                  <a:cubicBezTo>
                    <a:pt x="256" y="1154"/>
                    <a:pt x="260" y="1149"/>
                    <a:pt x="264" y="1144"/>
                  </a:cubicBezTo>
                  <a:cubicBezTo>
                    <a:pt x="264" y="1143"/>
                    <a:pt x="264" y="1142"/>
                    <a:pt x="265" y="1142"/>
                  </a:cubicBezTo>
                  <a:cubicBezTo>
                    <a:pt x="265" y="1141"/>
                    <a:pt x="266" y="1141"/>
                    <a:pt x="266" y="1140"/>
                  </a:cubicBezTo>
                  <a:cubicBezTo>
                    <a:pt x="269" y="1135"/>
                    <a:pt x="272" y="1129"/>
                    <a:pt x="273" y="1123"/>
                  </a:cubicBezTo>
                  <a:cubicBezTo>
                    <a:pt x="273" y="1123"/>
                    <a:pt x="273" y="1123"/>
                    <a:pt x="273" y="1123"/>
                  </a:cubicBezTo>
                  <a:cubicBezTo>
                    <a:pt x="275" y="1117"/>
                    <a:pt x="276" y="1110"/>
                    <a:pt x="276" y="1103"/>
                  </a:cubicBezTo>
                  <a:cubicBezTo>
                    <a:pt x="276" y="1102"/>
                    <a:pt x="276" y="1100"/>
                    <a:pt x="276" y="1099"/>
                  </a:cubicBezTo>
                  <a:cubicBezTo>
                    <a:pt x="276" y="927"/>
                    <a:pt x="276" y="754"/>
                    <a:pt x="276" y="582"/>
                  </a:cubicBezTo>
                  <a:cubicBezTo>
                    <a:pt x="276" y="581"/>
                    <a:pt x="276" y="579"/>
                    <a:pt x="276" y="578"/>
                  </a:cubicBezTo>
                  <a:cubicBezTo>
                    <a:pt x="276" y="574"/>
                    <a:pt x="278" y="572"/>
                    <a:pt x="281" y="572"/>
                  </a:cubicBezTo>
                  <a:cubicBezTo>
                    <a:pt x="288" y="572"/>
                    <a:pt x="294" y="572"/>
                    <a:pt x="300" y="572"/>
                  </a:cubicBezTo>
                  <a:cubicBezTo>
                    <a:pt x="303" y="572"/>
                    <a:pt x="305" y="574"/>
                    <a:pt x="305" y="577"/>
                  </a:cubicBezTo>
                  <a:cubicBezTo>
                    <a:pt x="305" y="579"/>
                    <a:pt x="305" y="581"/>
                    <a:pt x="305" y="583"/>
                  </a:cubicBezTo>
                  <a:cubicBezTo>
                    <a:pt x="305" y="756"/>
                    <a:pt x="305" y="929"/>
                    <a:pt x="305" y="1102"/>
                  </a:cubicBezTo>
                  <a:cubicBezTo>
                    <a:pt x="305" y="1102"/>
                    <a:pt x="305" y="1103"/>
                    <a:pt x="305" y="1103"/>
                  </a:cubicBezTo>
                  <a:cubicBezTo>
                    <a:pt x="305" y="1104"/>
                    <a:pt x="305" y="1104"/>
                    <a:pt x="305" y="1105"/>
                  </a:cubicBezTo>
                  <a:cubicBezTo>
                    <a:pt x="305" y="1105"/>
                    <a:pt x="305" y="1105"/>
                    <a:pt x="305" y="1105"/>
                  </a:cubicBezTo>
                  <a:cubicBezTo>
                    <a:pt x="305" y="1116"/>
                    <a:pt x="308" y="1126"/>
                    <a:pt x="313" y="1136"/>
                  </a:cubicBezTo>
                  <a:cubicBezTo>
                    <a:pt x="320" y="1150"/>
                    <a:pt x="333" y="1162"/>
                    <a:pt x="348" y="1169"/>
                  </a:cubicBezTo>
                  <a:cubicBezTo>
                    <a:pt x="361" y="1173"/>
                    <a:pt x="361" y="1173"/>
                    <a:pt x="361" y="1173"/>
                  </a:cubicBezTo>
                  <a:cubicBezTo>
                    <a:pt x="366" y="1174"/>
                    <a:pt x="371" y="1175"/>
                    <a:pt x="377" y="1175"/>
                  </a:cubicBezTo>
                  <a:cubicBezTo>
                    <a:pt x="402" y="1175"/>
                    <a:pt x="425" y="1162"/>
                    <a:pt x="438" y="1141"/>
                  </a:cubicBezTo>
                  <a:cubicBezTo>
                    <a:pt x="438" y="1140"/>
                    <a:pt x="439" y="1139"/>
                    <a:pt x="440" y="1138"/>
                  </a:cubicBezTo>
                  <a:cubicBezTo>
                    <a:pt x="440" y="1137"/>
                    <a:pt x="440" y="1137"/>
                    <a:pt x="441" y="1136"/>
                  </a:cubicBezTo>
                  <a:cubicBezTo>
                    <a:pt x="441" y="1135"/>
                    <a:pt x="442" y="1134"/>
                    <a:pt x="443" y="1132"/>
                  </a:cubicBezTo>
                  <a:cubicBezTo>
                    <a:pt x="443" y="1131"/>
                    <a:pt x="443" y="1130"/>
                    <a:pt x="444" y="1130"/>
                  </a:cubicBezTo>
                  <a:cubicBezTo>
                    <a:pt x="444" y="1129"/>
                    <a:pt x="444" y="1128"/>
                    <a:pt x="444" y="1127"/>
                  </a:cubicBezTo>
                  <a:cubicBezTo>
                    <a:pt x="447" y="1120"/>
                    <a:pt x="449" y="1112"/>
                    <a:pt x="449" y="1103"/>
                  </a:cubicBezTo>
                  <a:cubicBezTo>
                    <a:pt x="449" y="1103"/>
                    <a:pt x="449" y="1102"/>
                    <a:pt x="449" y="1101"/>
                  </a:cubicBezTo>
                  <a:cubicBezTo>
                    <a:pt x="449" y="1101"/>
                    <a:pt x="449" y="1101"/>
                    <a:pt x="449" y="1101"/>
                  </a:cubicBezTo>
                  <a:cubicBezTo>
                    <a:pt x="449" y="950"/>
                    <a:pt x="449" y="798"/>
                    <a:pt x="449" y="647"/>
                  </a:cubicBezTo>
                  <a:cubicBezTo>
                    <a:pt x="449" y="496"/>
                    <a:pt x="449" y="345"/>
                    <a:pt x="449" y="194"/>
                  </a:cubicBezTo>
                  <a:cubicBezTo>
                    <a:pt x="449" y="190"/>
                    <a:pt x="450" y="188"/>
                    <a:pt x="454" y="189"/>
                  </a:cubicBezTo>
                  <a:cubicBezTo>
                    <a:pt x="459" y="189"/>
                    <a:pt x="464" y="189"/>
                    <a:pt x="470" y="189"/>
                  </a:cubicBezTo>
                  <a:cubicBezTo>
                    <a:pt x="476" y="189"/>
                    <a:pt x="476" y="189"/>
                    <a:pt x="476" y="195"/>
                  </a:cubicBezTo>
                  <a:cubicBezTo>
                    <a:pt x="476" y="218"/>
                    <a:pt x="476" y="241"/>
                    <a:pt x="476" y="264"/>
                  </a:cubicBezTo>
                  <a:cubicBezTo>
                    <a:pt x="476" y="348"/>
                    <a:pt x="476" y="432"/>
                    <a:pt x="476" y="517"/>
                  </a:cubicBezTo>
                  <a:cubicBezTo>
                    <a:pt x="475" y="546"/>
                    <a:pt x="501" y="570"/>
                    <a:pt x="529" y="569"/>
                  </a:cubicBezTo>
                  <a:cubicBezTo>
                    <a:pt x="550" y="569"/>
                    <a:pt x="565" y="560"/>
                    <a:pt x="576" y="542"/>
                  </a:cubicBezTo>
                  <a:cubicBezTo>
                    <a:pt x="580" y="534"/>
                    <a:pt x="582" y="526"/>
                    <a:pt x="582" y="517"/>
                  </a:cubicBezTo>
                  <a:cubicBezTo>
                    <a:pt x="582" y="393"/>
                    <a:pt x="582" y="270"/>
                    <a:pt x="58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485" name="Group 276">
            <a:extLst>
              <a:ext uri="{FF2B5EF4-FFF2-40B4-BE49-F238E27FC236}">
                <a16:creationId xmlns:a16="http://schemas.microsoft.com/office/drawing/2014/main" id="{B6F11EAF-442D-466B-B20B-F05D2FA21020}"/>
              </a:ext>
            </a:extLst>
          </p:cNvPr>
          <p:cNvGrpSpPr/>
          <p:nvPr/>
        </p:nvGrpSpPr>
        <p:grpSpPr>
          <a:xfrm>
            <a:off x="1195071" y="4601796"/>
            <a:ext cx="306170" cy="752558"/>
            <a:chOff x="3046413" y="2012950"/>
            <a:chExt cx="1851025" cy="4549776"/>
          </a:xfrm>
          <a:solidFill>
            <a:schemeClr val="tx1"/>
          </a:solidFill>
        </p:grpSpPr>
        <p:sp>
          <p:nvSpPr>
            <p:cNvPr id="486" name="Freeform 6">
              <a:extLst>
                <a:ext uri="{FF2B5EF4-FFF2-40B4-BE49-F238E27FC236}">
                  <a16:creationId xmlns:a16="http://schemas.microsoft.com/office/drawing/2014/main" id="{6D11FE58-0625-4F90-9B56-796CC252EDD9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575" y="2012950"/>
              <a:ext cx="776287" cy="757238"/>
            </a:xfrm>
            <a:custGeom>
              <a:avLst/>
              <a:gdLst>
                <a:gd name="T0" fmla="*/ 77 w 244"/>
                <a:gd name="T1" fmla="*/ 229 h 238"/>
                <a:gd name="T2" fmla="*/ 128 w 244"/>
                <a:gd name="T3" fmla="*/ 237 h 238"/>
                <a:gd name="T4" fmla="*/ 172 w 244"/>
                <a:gd name="T5" fmla="*/ 227 h 238"/>
                <a:gd name="T6" fmla="*/ 214 w 244"/>
                <a:gd name="T7" fmla="*/ 198 h 238"/>
                <a:gd name="T8" fmla="*/ 244 w 244"/>
                <a:gd name="T9" fmla="*/ 118 h 238"/>
                <a:gd name="T10" fmla="*/ 222 w 244"/>
                <a:gd name="T11" fmla="*/ 52 h 238"/>
                <a:gd name="T12" fmla="*/ 116 w 244"/>
                <a:gd name="T13" fmla="*/ 2 h 238"/>
                <a:gd name="T14" fmla="*/ 61 w 244"/>
                <a:gd name="T15" fmla="*/ 17 h 238"/>
                <a:gd name="T16" fmla="*/ 13 w 244"/>
                <a:gd name="T17" fmla="*/ 68 h 238"/>
                <a:gd name="T18" fmla="*/ 0 w 244"/>
                <a:gd name="T19" fmla="*/ 121 h 238"/>
                <a:gd name="T20" fmla="*/ 13 w 244"/>
                <a:gd name="T21" fmla="*/ 173 h 238"/>
                <a:gd name="T22" fmla="*/ 77 w 244"/>
                <a:gd name="T23" fmla="*/ 22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4" h="238">
                  <a:moveTo>
                    <a:pt x="77" y="229"/>
                  </a:moveTo>
                  <a:cubicBezTo>
                    <a:pt x="93" y="236"/>
                    <a:pt x="110" y="238"/>
                    <a:pt x="128" y="237"/>
                  </a:cubicBezTo>
                  <a:cubicBezTo>
                    <a:pt x="143" y="236"/>
                    <a:pt x="158" y="233"/>
                    <a:pt x="172" y="227"/>
                  </a:cubicBezTo>
                  <a:cubicBezTo>
                    <a:pt x="188" y="220"/>
                    <a:pt x="202" y="211"/>
                    <a:pt x="214" y="198"/>
                  </a:cubicBezTo>
                  <a:cubicBezTo>
                    <a:pt x="234" y="175"/>
                    <a:pt x="244" y="148"/>
                    <a:pt x="244" y="118"/>
                  </a:cubicBezTo>
                  <a:cubicBezTo>
                    <a:pt x="244" y="93"/>
                    <a:pt x="237" y="71"/>
                    <a:pt x="222" y="52"/>
                  </a:cubicBezTo>
                  <a:cubicBezTo>
                    <a:pt x="197" y="19"/>
                    <a:pt x="164" y="2"/>
                    <a:pt x="116" y="2"/>
                  </a:cubicBezTo>
                  <a:cubicBezTo>
                    <a:pt x="97" y="0"/>
                    <a:pt x="74" y="10"/>
                    <a:pt x="61" y="17"/>
                  </a:cubicBezTo>
                  <a:cubicBezTo>
                    <a:pt x="40" y="29"/>
                    <a:pt x="24" y="46"/>
                    <a:pt x="13" y="68"/>
                  </a:cubicBezTo>
                  <a:cubicBezTo>
                    <a:pt x="4" y="85"/>
                    <a:pt x="0" y="103"/>
                    <a:pt x="0" y="121"/>
                  </a:cubicBezTo>
                  <a:cubicBezTo>
                    <a:pt x="0" y="139"/>
                    <a:pt x="5" y="157"/>
                    <a:pt x="13" y="173"/>
                  </a:cubicBezTo>
                  <a:cubicBezTo>
                    <a:pt x="28" y="200"/>
                    <a:pt x="49" y="218"/>
                    <a:pt x="77" y="2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7" name="Freeform 7">
              <a:extLst>
                <a:ext uri="{FF2B5EF4-FFF2-40B4-BE49-F238E27FC236}">
                  <a16:creationId xmlns:a16="http://schemas.microsoft.com/office/drawing/2014/main" id="{9411714A-4A8F-4F39-8F47-BEE1DBF5A24B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013" y="65627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8" name="Line 9">
              <a:extLst>
                <a:ext uri="{FF2B5EF4-FFF2-40B4-BE49-F238E27FC236}">
                  <a16:creationId xmlns:a16="http://schemas.microsoft.com/office/drawing/2014/main" id="{DA959FAF-645A-4E53-B509-249DED222F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9" name="Line 10">
              <a:extLst>
                <a:ext uri="{FF2B5EF4-FFF2-40B4-BE49-F238E27FC236}">
                  <a16:creationId xmlns:a16="http://schemas.microsoft.com/office/drawing/2014/main" id="{27C50D6C-9BF5-43CA-900E-1AFA1630CE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0" name="Freeform 11">
              <a:extLst>
                <a:ext uri="{FF2B5EF4-FFF2-40B4-BE49-F238E27FC236}">
                  <a16:creationId xmlns:a16="http://schemas.microsoft.com/office/drawing/2014/main" id="{E80A7B7D-76EC-4909-B413-006BAD77965D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413" y="2824163"/>
              <a:ext cx="1851025" cy="3738563"/>
            </a:xfrm>
            <a:custGeom>
              <a:avLst/>
              <a:gdLst>
                <a:gd name="T0" fmla="*/ 569 w 582"/>
                <a:gd name="T1" fmla="*/ 93 h 1175"/>
                <a:gd name="T2" fmla="*/ 500 w 582"/>
                <a:gd name="T3" fmla="*/ 20 h 1175"/>
                <a:gd name="T4" fmla="*/ 410 w 582"/>
                <a:gd name="T5" fmla="*/ 1 h 1175"/>
                <a:gd name="T6" fmla="*/ 80 w 582"/>
                <a:gd name="T7" fmla="*/ 20 h 1175"/>
                <a:gd name="T8" fmla="*/ 0 w 582"/>
                <a:gd name="T9" fmla="*/ 147 h 1175"/>
                <a:gd name="T10" fmla="*/ 9 w 582"/>
                <a:gd name="T11" fmla="*/ 547 h 1175"/>
                <a:gd name="T12" fmla="*/ 100 w 582"/>
                <a:gd name="T13" fmla="*/ 542 h 1175"/>
                <a:gd name="T14" fmla="*/ 106 w 582"/>
                <a:gd name="T15" fmla="*/ 197 h 1175"/>
                <a:gd name="T16" fmla="*/ 109 w 582"/>
                <a:gd name="T17" fmla="*/ 189 h 1175"/>
                <a:gd name="T18" fmla="*/ 133 w 582"/>
                <a:gd name="T19" fmla="*/ 194 h 1175"/>
                <a:gd name="T20" fmla="*/ 133 w 582"/>
                <a:gd name="T21" fmla="*/ 968 h 1175"/>
                <a:gd name="T22" fmla="*/ 132 w 582"/>
                <a:gd name="T23" fmla="*/ 1103 h 1175"/>
                <a:gd name="T24" fmla="*/ 188 w 582"/>
                <a:gd name="T25" fmla="*/ 1173 h 1175"/>
                <a:gd name="T26" fmla="*/ 204 w 582"/>
                <a:gd name="T27" fmla="*/ 1175 h 1175"/>
                <a:gd name="T28" fmla="*/ 251 w 582"/>
                <a:gd name="T29" fmla="*/ 1158 h 1175"/>
                <a:gd name="T30" fmla="*/ 265 w 582"/>
                <a:gd name="T31" fmla="*/ 1142 h 1175"/>
                <a:gd name="T32" fmla="*/ 273 w 582"/>
                <a:gd name="T33" fmla="*/ 1123 h 1175"/>
                <a:gd name="T34" fmla="*/ 276 w 582"/>
                <a:gd name="T35" fmla="*/ 1103 h 1175"/>
                <a:gd name="T36" fmla="*/ 276 w 582"/>
                <a:gd name="T37" fmla="*/ 582 h 1175"/>
                <a:gd name="T38" fmla="*/ 281 w 582"/>
                <a:gd name="T39" fmla="*/ 572 h 1175"/>
                <a:gd name="T40" fmla="*/ 305 w 582"/>
                <a:gd name="T41" fmla="*/ 577 h 1175"/>
                <a:gd name="T42" fmla="*/ 305 w 582"/>
                <a:gd name="T43" fmla="*/ 1102 h 1175"/>
                <a:gd name="T44" fmla="*/ 305 w 582"/>
                <a:gd name="T45" fmla="*/ 1105 h 1175"/>
                <a:gd name="T46" fmla="*/ 313 w 582"/>
                <a:gd name="T47" fmla="*/ 1136 h 1175"/>
                <a:gd name="T48" fmla="*/ 361 w 582"/>
                <a:gd name="T49" fmla="*/ 1173 h 1175"/>
                <a:gd name="T50" fmla="*/ 438 w 582"/>
                <a:gd name="T51" fmla="*/ 1141 h 1175"/>
                <a:gd name="T52" fmla="*/ 441 w 582"/>
                <a:gd name="T53" fmla="*/ 1136 h 1175"/>
                <a:gd name="T54" fmla="*/ 444 w 582"/>
                <a:gd name="T55" fmla="*/ 1130 h 1175"/>
                <a:gd name="T56" fmla="*/ 449 w 582"/>
                <a:gd name="T57" fmla="*/ 1103 h 1175"/>
                <a:gd name="T58" fmla="*/ 449 w 582"/>
                <a:gd name="T59" fmla="*/ 1101 h 1175"/>
                <a:gd name="T60" fmla="*/ 449 w 582"/>
                <a:gd name="T61" fmla="*/ 194 h 1175"/>
                <a:gd name="T62" fmla="*/ 470 w 582"/>
                <a:gd name="T63" fmla="*/ 189 h 1175"/>
                <a:gd name="T64" fmla="*/ 476 w 582"/>
                <a:gd name="T65" fmla="*/ 264 h 1175"/>
                <a:gd name="T66" fmla="*/ 529 w 582"/>
                <a:gd name="T67" fmla="*/ 569 h 1175"/>
                <a:gd name="T68" fmla="*/ 582 w 582"/>
                <a:gd name="T69" fmla="*/ 517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2" h="1175">
                  <a:moveTo>
                    <a:pt x="582" y="147"/>
                  </a:moveTo>
                  <a:cubicBezTo>
                    <a:pt x="582" y="129"/>
                    <a:pt x="578" y="110"/>
                    <a:pt x="569" y="93"/>
                  </a:cubicBezTo>
                  <a:cubicBezTo>
                    <a:pt x="564" y="83"/>
                    <a:pt x="558" y="72"/>
                    <a:pt x="551" y="62"/>
                  </a:cubicBezTo>
                  <a:cubicBezTo>
                    <a:pt x="538" y="44"/>
                    <a:pt x="513" y="26"/>
                    <a:pt x="500" y="20"/>
                  </a:cubicBezTo>
                  <a:cubicBezTo>
                    <a:pt x="489" y="15"/>
                    <a:pt x="478" y="11"/>
                    <a:pt x="466" y="7"/>
                  </a:cubicBezTo>
                  <a:cubicBezTo>
                    <a:pt x="448" y="0"/>
                    <a:pt x="429" y="1"/>
                    <a:pt x="410" y="1"/>
                  </a:cubicBezTo>
                  <a:cubicBezTo>
                    <a:pt x="324" y="1"/>
                    <a:pt x="239" y="1"/>
                    <a:pt x="153" y="1"/>
                  </a:cubicBezTo>
                  <a:cubicBezTo>
                    <a:pt x="127" y="1"/>
                    <a:pt x="103" y="8"/>
                    <a:pt x="80" y="20"/>
                  </a:cubicBezTo>
                  <a:cubicBezTo>
                    <a:pt x="52" y="35"/>
                    <a:pt x="31" y="56"/>
                    <a:pt x="16" y="84"/>
                  </a:cubicBezTo>
                  <a:cubicBezTo>
                    <a:pt x="6" y="104"/>
                    <a:pt x="0" y="125"/>
                    <a:pt x="0" y="147"/>
                  </a:cubicBezTo>
                  <a:cubicBezTo>
                    <a:pt x="0" y="269"/>
                    <a:pt x="0" y="391"/>
                    <a:pt x="0" y="513"/>
                  </a:cubicBezTo>
                  <a:cubicBezTo>
                    <a:pt x="0" y="525"/>
                    <a:pt x="1" y="537"/>
                    <a:pt x="9" y="547"/>
                  </a:cubicBezTo>
                  <a:cubicBezTo>
                    <a:pt x="18" y="560"/>
                    <a:pt x="30" y="567"/>
                    <a:pt x="46" y="569"/>
                  </a:cubicBezTo>
                  <a:cubicBezTo>
                    <a:pt x="69" y="571"/>
                    <a:pt x="88" y="562"/>
                    <a:pt x="100" y="542"/>
                  </a:cubicBezTo>
                  <a:cubicBezTo>
                    <a:pt x="104" y="535"/>
                    <a:pt x="106" y="527"/>
                    <a:pt x="106" y="519"/>
                  </a:cubicBezTo>
                  <a:cubicBezTo>
                    <a:pt x="106" y="412"/>
                    <a:pt x="106" y="304"/>
                    <a:pt x="106" y="197"/>
                  </a:cubicBezTo>
                  <a:cubicBezTo>
                    <a:pt x="106" y="195"/>
                    <a:pt x="105" y="193"/>
                    <a:pt x="106" y="192"/>
                  </a:cubicBezTo>
                  <a:cubicBezTo>
                    <a:pt x="106" y="191"/>
                    <a:pt x="108" y="189"/>
                    <a:pt x="109" y="189"/>
                  </a:cubicBezTo>
                  <a:cubicBezTo>
                    <a:pt x="116" y="188"/>
                    <a:pt x="122" y="189"/>
                    <a:pt x="129" y="189"/>
                  </a:cubicBezTo>
                  <a:cubicBezTo>
                    <a:pt x="133" y="188"/>
                    <a:pt x="133" y="191"/>
                    <a:pt x="133" y="194"/>
                  </a:cubicBezTo>
                  <a:cubicBezTo>
                    <a:pt x="133" y="210"/>
                    <a:pt x="133" y="225"/>
                    <a:pt x="133" y="241"/>
                  </a:cubicBezTo>
                  <a:cubicBezTo>
                    <a:pt x="133" y="484"/>
                    <a:pt x="133" y="726"/>
                    <a:pt x="133" y="968"/>
                  </a:cubicBezTo>
                  <a:cubicBezTo>
                    <a:pt x="133" y="1012"/>
                    <a:pt x="133" y="1056"/>
                    <a:pt x="133" y="1099"/>
                  </a:cubicBezTo>
                  <a:cubicBezTo>
                    <a:pt x="133" y="1100"/>
                    <a:pt x="132" y="1102"/>
                    <a:pt x="132" y="1103"/>
                  </a:cubicBezTo>
                  <a:cubicBezTo>
                    <a:pt x="132" y="1137"/>
                    <a:pt x="156" y="1166"/>
                    <a:pt x="188" y="1173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88" y="1173"/>
                    <a:pt x="188" y="1173"/>
                    <a:pt x="189" y="1173"/>
                  </a:cubicBezTo>
                  <a:cubicBezTo>
                    <a:pt x="194" y="1174"/>
                    <a:pt x="199" y="1175"/>
                    <a:pt x="204" y="1175"/>
                  </a:cubicBezTo>
                  <a:cubicBezTo>
                    <a:pt x="210" y="1175"/>
                    <a:pt x="215" y="1174"/>
                    <a:pt x="220" y="1173"/>
                  </a:cubicBezTo>
                  <a:cubicBezTo>
                    <a:pt x="231" y="1171"/>
                    <a:pt x="242" y="1165"/>
                    <a:pt x="251" y="1158"/>
                  </a:cubicBezTo>
                  <a:cubicBezTo>
                    <a:pt x="256" y="1154"/>
                    <a:pt x="260" y="1149"/>
                    <a:pt x="264" y="1144"/>
                  </a:cubicBezTo>
                  <a:cubicBezTo>
                    <a:pt x="264" y="1143"/>
                    <a:pt x="264" y="1142"/>
                    <a:pt x="265" y="1142"/>
                  </a:cubicBezTo>
                  <a:cubicBezTo>
                    <a:pt x="265" y="1141"/>
                    <a:pt x="266" y="1141"/>
                    <a:pt x="266" y="1140"/>
                  </a:cubicBezTo>
                  <a:cubicBezTo>
                    <a:pt x="269" y="1135"/>
                    <a:pt x="272" y="1129"/>
                    <a:pt x="273" y="1123"/>
                  </a:cubicBezTo>
                  <a:cubicBezTo>
                    <a:pt x="273" y="1123"/>
                    <a:pt x="273" y="1123"/>
                    <a:pt x="273" y="1123"/>
                  </a:cubicBezTo>
                  <a:cubicBezTo>
                    <a:pt x="275" y="1117"/>
                    <a:pt x="276" y="1110"/>
                    <a:pt x="276" y="1103"/>
                  </a:cubicBezTo>
                  <a:cubicBezTo>
                    <a:pt x="276" y="1102"/>
                    <a:pt x="276" y="1100"/>
                    <a:pt x="276" y="1099"/>
                  </a:cubicBezTo>
                  <a:cubicBezTo>
                    <a:pt x="276" y="927"/>
                    <a:pt x="276" y="754"/>
                    <a:pt x="276" y="582"/>
                  </a:cubicBezTo>
                  <a:cubicBezTo>
                    <a:pt x="276" y="581"/>
                    <a:pt x="276" y="579"/>
                    <a:pt x="276" y="578"/>
                  </a:cubicBezTo>
                  <a:cubicBezTo>
                    <a:pt x="276" y="574"/>
                    <a:pt x="278" y="572"/>
                    <a:pt x="281" y="572"/>
                  </a:cubicBezTo>
                  <a:cubicBezTo>
                    <a:pt x="288" y="572"/>
                    <a:pt x="294" y="572"/>
                    <a:pt x="300" y="572"/>
                  </a:cubicBezTo>
                  <a:cubicBezTo>
                    <a:pt x="303" y="572"/>
                    <a:pt x="305" y="574"/>
                    <a:pt x="305" y="577"/>
                  </a:cubicBezTo>
                  <a:cubicBezTo>
                    <a:pt x="305" y="579"/>
                    <a:pt x="305" y="581"/>
                    <a:pt x="305" y="583"/>
                  </a:cubicBezTo>
                  <a:cubicBezTo>
                    <a:pt x="305" y="756"/>
                    <a:pt x="305" y="929"/>
                    <a:pt x="305" y="1102"/>
                  </a:cubicBezTo>
                  <a:cubicBezTo>
                    <a:pt x="305" y="1102"/>
                    <a:pt x="305" y="1103"/>
                    <a:pt x="305" y="1103"/>
                  </a:cubicBezTo>
                  <a:cubicBezTo>
                    <a:pt x="305" y="1104"/>
                    <a:pt x="305" y="1104"/>
                    <a:pt x="305" y="1105"/>
                  </a:cubicBezTo>
                  <a:cubicBezTo>
                    <a:pt x="305" y="1105"/>
                    <a:pt x="305" y="1105"/>
                    <a:pt x="305" y="1105"/>
                  </a:cubicBezTo>
                  <a:cubicBezTo>
                    <a:pt x="305" y="1116"/>
                    <a:pt x="308" y="1126"/>
                    <a:pt x="313" y="1136"/>
                  </a:cubicBezTo>
                  <a:cubicBezTo>
                    <a:pt x="320" y="1150"/>
                    <a:pt x="333" y="1162"/>
                    <a:pt x="348" y="1169"/>
                  </a:cubicBezTo>
                  <a:cubicBezTo>
                    <a:pt x="361" y="1173"/>
                    <a:pt x="361" y="1173"/>
                    <a:pt x="361" y="1173"/>
                  </a:cubicBezTo>
                  <a:cubicBezTo>
                    <a:pt x="366" y="1174"/>
                    <a:pt x="371" y="1175"/>
                    <a:pt x="377" y="1175"/>
                  </a:cubicBezTo>
                  <a:cubicBezTo>
                    <a:pt x="402" y="1175"/>
                    <a:pt x="425" y="1162"/>
                    <a:pt x="438" y="1141"/>
                  </a:cubicBezTo>
                  <a:cubicBezTo>
                    <a:pt x="438" y="1140"/>
                    <a:pt x="439" y="1139"/>
                    <a:pt x="440" y="1138"/>
                  </a:cubicBezTo>
                  <a:cubicBezTo>
                    <a:pt x="440" y="1137"/>
                    <a:pt x="440" y="1137"/>
                    <a:pt x="441" y="1136"/>
                  </a:cubicBezTo>
                  <a:cubicBezTo>
                    <a:pt x="441" y="1135"/>
                    <a:pt x="442" y="1134"/>
                    <a:pt x="443" y="1132"/>
                  </a:cubicBezTo>
                  <a:cubicBezTo>
                    <a:pt x="443" y="1131"/>
                    <a:pt x="443" y="1130"/>
                    <a:pt x="444" y="1130"/>
                  </a:cubicBezTo>
                  <a:cubicBezTo>
                    <a:pt x="444" y="1129"/>
                    <a:pt x="444" y="1128"/>
                    <a:pt x="444" y="1127"/>
                  </a:cubicBezTo>
                  <a:cubicBezTo>
                    <a:pt x="447" y="1120"/>
                    <a:pt x="449" y="1112"/>
                    <a:pt x="449" y="1103"/>
                  </a:cubicBezTo>
                  <a:cubicBezTo>
                    <a:pt x="449" y="1103"/>
                    <a:pt x="449" y="1102"/>
                    <a:pt x="449" y="1101"/>
                  </a:cubicBezTo>
                  <a:cubicBezTo>
                    <a:pt x="449" y="1101"/>
                    <a:pt x="449" y="1101"/>
                    <a:pt x="449" y="1101"/>
                  </a:cubicBezTo>
                  <a:cubicBezTo>
                    <a:pt x="449" y="950"/>
                    <a:pt x="449" y="798"/>
                    <a:pt x="449" y="647"/>
                  </a:cubicBezTo>
                  <a:cubicBezTo>
                    <a:pt x="449" y="496"/>
                    <a:pt x="449" y="345"/>
                    <a:pt x="449" y="194"/>
                  </a:cubicBezTo>
                  <a:cubicBezTo>
                    <a:pt x="449" y="190"/>
                    <a:pt x="450" y="188"/>
                    <a:pt x="454" y="189"/>
                  </a:cubicBezTo>
                  <a:cubicBezTo>
                    <a:pt x="459" y="189"/>
                    <a:pt x="464" y="189"/>
                    <a:pt x="470" y="189"/>
                  </a:cubicBezTo>
                  <a:cubicBezTo>
                    <a:pt x="476" y="189"/>
                    <a:pt x="476" y="189"/>
                    <a:pt x="476" y="195"/>
                  </a:cubicBezTo>
                  <a:cubicBezTo>
                    <a:pt x="476" y="218"/>
                    <a:pt x="476" y="241"/>
                    <a:pt x="476" y="264"/>
                  </a:cubicBezTo>
                  <a:cubicBezTo>
                    <a:pt x="476" y="348"/>
                    <a:pt x="476" y="432"/>
                    <a:pt x="476" y="517"/>
                  </a:cubicBezTo>
                  <a:cubicBezTo>
                    <a:pt x="475" y="546"/>
                    <a:pt x="501" y="570"/>
                    <a:pt x="529" y="569"/>
                  </a:cubicBezTo>
                  <a:cubicBezTo>
                    <a:pt x="550" y="569"/>
                    <a:pt x="565" y="560"/>
                    <a:pt x="576" y="542"/>
                  </a:cubicBezTo>
                  <a:cubicBezTo>
                    <a:pt x="580" y="534"/>
                    <a:pt x="582" y="526"/>
                    <a:pt x="582" y="517"/>
                  </a:cubicBezTo>
                  <a:cubicBezTo>
                    <a:pt x="582" y="393"/>
                    <a:pt x="582" y="270"/>
                    <a:pt x="58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491" name="Group 282">
            <a:extLst>
              <a:ext uri="{FF2B5EF4-FFF2-40B4-BE49-F238E27FC236}">
                <a16:creationId xmlns:a16="http://schemas.microsoft.com/office/drawing/2014/main" id="{EA9DBDB7-C164-44D9-8524-E2ED671C8807}"/>
              </a:ext>
            </a:extLst>
          </p:cNvPr>
          <p:cNvGrpSpPr/>
          <p:nvPr/>
        </p:nvGrpSpPr>
        <p:grpSpPr>
          <a:xfrm>
            <a:off x="1699236" y="5202376"/>
            <a:ext cx="306170" cy="752558"/>
            <a:chOff x="3046413" y="2012950"/>
            <a:chExt cx="1851025" cy="4549776"/>
          </a:xfrm>
          <a:solidFill>
            <a:schemeClr val="tx1"/>
          </a:solidFill>
        </p:grpSpPr>
        <p:sp>
          <p:nvSpPr>
            <p:cNvPr id="492" name="Freeform 6">
              <a:extLst>
                <a:ext uri="{FF2B5EF4-FFF2-40B4-BE49-F238E27FC236}">
                  <a16:creationId xmlns:a16="http://schemas.microsoft.com/office/drawing/2014/main" id="{3C986B72-9DD5-48E2-A089-057A1B1FE19E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575" y="2012950"/>
              <a:ext cx="776287" cy="757238"/>
            </a:xfrm>
            <a:custGeom>
              <a:avLst/>
              <a:gdLst>
                <a:gd name="T0" fmla="*/ 77 w 244"/>
                <a:gd name="T1" fmla="*/ 229 h 238"/>
                <a:gd name="T2" fmla="*/ 128 w 244"/>
                <a:gd name="T3" fmla="*/ 237 h 238"/>
                <a:gd name="T4" fmla="*/ 172 w 244"/>
                <a:gd name="T5" fmla="*/ 227 h 238"/>
                <a:gd name="T6" fmla="*/ 214 w 244"/>
                <a:gd name="T7" fmla="*/ 198 h 238"/>
                <a:gd name="T8" fmla="*/ 244 w 244"/>
                <a:gd name="T9" fmla="*/ 118 h 238"/>
                <a:gd name="T10" fmla="*/ 222 w 244"/>
                <a:gd name="T11" fmla="*/ 52 h 238"/>
                <a:gd name="T12" fmla="*/ 116 w 244"/>
                <a:gd name="T13" fmla="*/ 2 h 238"/>
                <a:gd name="T14" fmla="*/ 61 w 244"/>
                <a:gd name="T15" fmla="*/ 17 h 238"/>
                <a:gd name="T16" fmla="*/ 13 w 244"/>
                <a:gd name="T17" fmla="*/ 68 h 238"/>
                <a:gd name="T18" fmla="*/ 0 w 244"/>
                <a:gd name="T19" fmla="*/ 121 h 238"/>
                <a:gd name="T20" fmla="*/ 13 w 244"/>
                <a:gd name="T21" fmla="*/ 173 h 238"/>
                <a:gd name="T22" fmla="*/ 77 w 244"/>
                <a:gd name="T23" fmla="*/ 22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4" h="238">
                  <a:moveTo>
                    <a:pt x="77" y="229"/>
                  </a:moveTo>
                  <a:cubicBezTo>
                    <a:pt x="93" y="236"/>
                    <a:pt x="110" y="238"/>
                    <a:pt x="128" y="237"/>
                  </a:cubicBezTo>
                  <a:cubicBezTo>
                    <a:pt x="143" y="236"/>
                    <a:pt x="158" y="233"/>
                    <a:pt x="172" y="227"/>
                  </a:cubicBezTo>
                  <a:cubicBezTo>
                    <a:pt x="188" y="220"/>
                    <a:pt x="202" y="211"/>
                    <a:pt x="214" y="198"/>
                  </a:cubicBezTo>
                  <a:cubicBezTo>
                    <a:pt x="234" y="175"/>
                    <a:pt x="244" y="148"/>
                    <a:pt x="244" y="118"/>
                  </a:cubicBezTo>
                  <a:cubicBezTo>
                    <a:pt x="244" y="93"/>
                    <a:pt x="237" y="71"/>
                    <a:pt x="222" y="52"/>
                  </a:cubicBezTo>
                  <a:cubicBezTo>
                    <a:pt x="197" y="19"/>
                    <a:pt x="164" y="2"/>
                    <a:pt x="116" y="2"/>
                  </a:cubicBezTo>
                  <a:cubicBezTo>
                    <a:pt x="97" y="0"/>
                    <a:pt x="74" y="10"/>
                    <a:pt x="61" y="17"/>
                  </a:cubicBezTo>
                  <a:cubicBezTo>
                    <a:pt x="40" y="29"/>
                    <a:pt x="24" y="46"/>
                    <a:pt x="13" y="68"/>
                  </a:cubicBezTo>
                  <a:cubicBezTo>
                    <a:pt x="4" y="85"/>
                    <a:pt x="0" y="103"/>
                    <a:pt x="0" y="121"/>
                  </a:cubicBezTo>
                  <a:cubicBezTo>
                    <a:pt x="0" y="139"/>
                    <a:pt x="5" y="157"/>
                    <a:pt x="13" y="173"/>
                  </a:cubicBezTo>
                  <a:cubicBezTo>
                    <a:pt x="28" y="200"/>
                    <a:pt x="49" y="218"/>
                    <a:pt x="77" y="2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3" name="Freeform 7">
              <a:extLst>
                <a:ext uri="{FF2B5EF4-FFF2-40B4-BE49-F238E27FC236}">
                  <a16:creationId xmlns:a16="http://schemas.microsoft.com/office/drawing/2014/main" id="{53BAFDB1-85E6-46F8-8601-624FDAC3E13B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013" y="65627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4" name="Line 9">
              <a:extLst>
                <a:ext uri="{FF2B5EF4-FFF2-40B4-BE49-F238E27FC236}">
                  <a16:creationId xmlns:a16="http://schemas.microsoft.com/office/drawing/2014/main" id="{E7E4743A-60E3-4C4D-B21F-F9CAE72025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5" name="Line 10">
              <a:extLst>
                <a:ext uri="{FF2B5EF4-FFF2-40B4-BE49-F238E27FC236}">
                  <a16:creationId xmlns:a16="http://schemas.microsoft.com/office/drawing/2014/main" id="{B6FA1DD0-89C8-4D23-9A8A-1179923BE2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6" name="Freeform 11">
              <a:extLst>
                <a:ext uri="{FF2B5EF4-FFF2-40B4-BE49-F238E27FC236}">
                  <a16:creationId xmlns:a16="http://schemas.microsoft.com/office/drawing/2014/main" id="{9ED32C95-3E33-4412-9270-3E08A8F6DEC6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413" y="2824163"/>
              <a:ext cx="1851025" cy="3738563"/>
            </a:xfrm>
            <a:custGeom>
              <a:avLst/>
              <a:gdLst>
                <a:gd name="T0" fmla="*/ 569 w 582"/>
                <a:gd name="T1" fmla="*/ 93 h 1175"/>
                <a:gd name="T2" fmla="*/ 500 w 582"/>
                <a:gd name="T3" fmla="*/ 20 h 1175"/>
                <a:gd name="T4" fmla="*/ 410 w 582"/>
                <a:gd name="T5" fmla="*/ 1 h 1175"/>
                <a:gd name="T6" fmla="*/ 80 w 582"/>
                <a:gd name="T7" fmla="*/ 20 h 1175"/>
                <a:gd name="T8" fmla="*/ 0 w 582"/>
                <a:gd name="T9" fmla="*/ 147 h 1175"/>
                <a:gd name="T10" fmla="*/ 9 w 582"/>
                <a:gd name="T11" fmla="*/ 547 h 1175"/>
                <a:gd name="T12" fmla="*/ 100 w 582"/>
                <a:gd name="T13" fmla="*/ 542 h 1175"/>
                <a:gd name="T14" fmla="*/ 106 w 582"/>
                <a:gd name="T15" fmla="*/ 197 h 1175"/>
                <a:gd name="T16" fmla="*/ 109 w 582"/>
                <a:gd name="T17" fmla="*/ 189 h 1175"/>
                <a:gd name="T18" fmla="*/ 133 w 582"/>
                <a:gd name="T19" fmla="*/ 194 h 1175"/>
                <a:gd name="T20" fmla="*/ 133 w 582"/>
                <a:gd name="T21" fmla="*/ 968 h 1175"/>
                <a:gd name="T22" fmla="*/ 132 w 582"/>
                <a:gd name="T23" fmla="*/ 1103 h 1175"/>
                <a:gd name="T24" fmla="*/ 188 w 582"/>
                <a:gd name="T25" fmla="*/ 1173 h 1175"/>
                <a:gd name="T26" fmla="*/ 204 w 582"/>
                <a:gd name="T27" fmla="*/ 1175 h 1175"/>
                <a:gd name="T28" fmla="*/ 251 w 582"/>
                <a:gd name="T29" fmla="*/ 1158 h 1175"/>
                <a:gd name="T30" fmla="*/ 265 w 582"/>
                <a:gd name="T31" fmla="*/ 1142 h 1175"/>
                <a:gd name="T32" fmla="*/ 273 w 582"/>
                <a:gd name="T33" fmla="*/ 1123 h 1175"/>
                <a:gd name="T34" fmla="*/ 276 w 582"/>
                <a:gd name="T35" fmla="*/ 1103 h 1175"/>
                <a:gd name="T36" fmla="*/ 276 w 582"/>
                <a:gd name="T37" fmla="*/ 582 h 1175"/>
                <a:gd name="T38" fmla="*/ 281 w 582"/>
                <a:gd name="T39" fmla="*/ 572 h 1175"/>
                <a:gd name="T40" fmla="*/ 305 w 582"/>
                <a:gd name="T41" fmla="*/ 577 h 1175"/>
                <a:gd name="T42" fmla="*/ 305 w 582"/>
                <a:gd name="T43" fmla="*/ 1102 h 1175"/>
                <a:gd name="T44" fmla="*/ 305 w 582"/>
                <a:gd name="T45" fmla="*/ 1105 h 1175"/>
                <a:gd name="T46" fmla="*/ 313 w 582"/>
                <a:gd name="T47" fmla="*/ 1136 h 1175"/>
                <a:gd name="T48" fmla="*/ 361 w 582"/>
                <a:gd name="T49" fmla="*/ 1173 h 1175"/>
                <a:gd name="T50" fmla="*/ 438 w 582"/>
                <a:gd name="T51" fmla="*/ 1141 h 1175"/>
                <a:gd name="T52" fmla="*/ 441 w 582"/>
                <a:gd name="T53" fmla="*/ 1136 h 1175"/>
                <a:gd name="T54" fmla="*/ 444 w 582"/>
                <a:gd name="T55" fmla="*/ 1130 h 1175"/>
                <a:gd name="T56" fmla="*/ 449 w 582"/>
                <a:gd name="T57" fmla="*/ 1103 h 1175"/>
                <a:gd name="T58" fmla="*/ 449 w 582"/>
                <a:gd name="T59" fmla="*/ 1101 h 1175"/>
                <a:gd name="T60" fmla="*/ 449 w 582"/>
                <a:gd name="T61" fmla="*/ 194 h 1175"/>
                <a:gd name="T62" fmla="*/ 470 w 582"/>
                <a:gd name="T63" fmla="*/ 189 h 1175"/>
                <a:gd name="T64" fmla="*/ 476 w 582"/>
                <a:gd name="T65" fmla="*/ 264 h 1175"/>
                <a:gd name="T66" fmla="*/ 529 w 582"/>
                <a:gd name="T67" fmla="*/ 569 h 1175"/>
                <a:gd name="T68" fmla="*/ 582 w 582"/>
                <a:gd name="T69" fmla="*/ 517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2" h="1175">
                  <a:moveTo>
                    <a:pt x="582" y="147"/>
                  </a:moveTo>
                  <a:cubicBezTo>
                    <a:pt x="582" y="129"/>
                    <a:pt x="578" y="110"/>
                    <a:pt x="569" y="93"/>
                  </a:cubicBezTo>
                  <a:cubicBezTo>
                    <a:pt x="564" y="83"/>
                    <a:pt x="558" y="72"/>
                    <a:pt x="551" y="62"/>
                  </a:cubicBezTo>
                  <a:cubicBezTo>
                    <a:pt x="538" y="44"/>
                    <a:pt x="513" y="26"/>
                    <a:pt x="500" y="20"/>
                  </a:cubicBezTo>
                  <a:cubicBezTo>
                    <a:pt x="489" y="15"/>
                    <a:pt x="478" y="11"/>
                    <a:pt x="466" y="7"/>
                  </a:cubicBezTo>
                  <a:cubicBezTo>
                    <a:pt x="448" y="0"/>
                    <a:pt x="429" y="1"/>
                    <a:pt x="410" y="1"/>
                  </a:cubicBezTo>
                  <a:cubicBezTo>
                    <a:pt x="324" y="1"/>
                    <a:pt x="239" y="1"/>
                    <a:pt x="153" y="1"/>
                  </a:cubicBezTo>
                  <a:cubicBezTo>
                    <a:pt x="127" y="1"/>
                    <a:pt x="103" y="8"/>
                    <a:pt x="80" y="20"/>
                  </a:cubicBezTo>
                  <a:cubicBezTo>
                    <a:pt x="52" y="35"/>
                    <a:pt x="31" y="56"/>
                    <a:pt x="16" y="84"/>
                  </a:cubicBezTo>
                  <a:cubicBezTo>
                    <a:pt x="6" y="104"/>
                    <a:pt x="0" y="125"/>
                    <a:pt x="0" y="147"/>
                  </a:cubicBezTo>
                  <a:cubicBezTo>
                    <a:pt x="0" y="269"/>
                    <a:pt x="0" y="391"/>
                    <a:pt x="0" y="513"/>
                  </a:cubicBezTo>
                  <a:cubicBezTo>
                    <a:pt x="0" y="525"/>
                    <a:pt x="1" y="537"/>
                    <a:pt x="9" y="547"/>
                  </a:cubicBezTo>
                  <a:cubicBezTo>
                    <a:pt x="18" y="560"/>
                    <a:pt x="30" y="567"/>
                    <a:pt x="46" y="569"/>
                  </a:cubicBezTo>
                  <a:cubicBezTo>
                    <a:pt x="69" y="571"/>
                    <a:pt x="88" y="562"/>
                    <a:pt x="100" y="542"/>
                  </a:cubicBezTo>
                  <a:cubicBezTo>
                    <a:pt x="104" y="535"/>
                    <a:pt x="106" y="527"/>
                    <a:pt x="106" y="519"/>
                  </a:cubicBezTo>
                  <a:cubicBezTo>
                    <a:pt x="106" y="412"/>
                    <a:pt x="106" y="304"/>
                    <a:pt x="106" y="197"/>
                  </a:cubicBezTo>
                  <a:cubicBezTo>
                    <a:pt x="106" y="195"/>
                    <a:pt x="105" y="193"/>
                    <a:pt x="106" y="192"/>
                  </a:cubicBezTo>
                  <a:cubicBezTo>
                    <a:pt x="106" y="191"/>
                    <a:pt x="108" y="189"/>
                    <a:pt x="109" y="189"/>
                  </a:cubicBezTo>
                  <a:cubicBezTo>
                    <a:pt x="116" y="188"/>
                    <a:pt x="122" y="189"/>
                    <a:pt x="129" y="189"/>
                  </a:cubicBezTo>
                  <a:cubicBezTo>
                    <a:pt x="133" y="188"/>
                    <a:pt x="133" y="191"/>
                    <a:pt x="133" y="194"/>
                  </a:cubicBezTo>
                  <a:cubicBezTo>
                    <a:pt x="133" y="210"/>
                    <a:pt x="133" y="225"/>
                    <a:pt x="133" y="241"/>
                  </a:cubicBezTo>
                  <a:cubicBezTo>
                    <a:pt x="133" y="484"/>
                    <a:pt x="133" y="726"/>
                    <a:pt x="133" y="968"/>
                  </a:cubicBezTo>
                  <a:cubicBezTo>
                    <a:pt x="133" y="1012"/>
                    <a:pt x="133" y="1056"/>
                    <a:pt x="133" y="1099"/>
                  </a:cubicBezTo>
                  <a:cubicBezTo>
                    <a:pt x="133" y="1100"/>
                    <a:pt x="132" y="1102"/>
                    <a:pt x="132" y="1103"/>
                  </a:cubicBezTo>
                  <a:cubicBezTo>
                    <a:pt x="132" y="1137"/>
                    <a:pt x="156" y="1166"/>
                    <a:pt x="188" y="1173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88" y="1173"/>
                    <a:pt x="188" y="1173"/>
                    <a:pt x="189" y="1173"/>
                  </a:cubicBezTo>
                  <a:cubicBezTo>
                    <a:pt x="194" y="1174"/>
                    <a:pt x="199" y="1175"/>
                    <a:pt x="204" y="1175"/>
                  </a:cubicBezTo>
                  <a:cubicBezTo>
                    <a:pt x="210" y="1175"/>
                    <a:pt x="215" y="1174"/>
                    <a:pt x="220" y="1173"/>
                  </a:cubicBezTo>
                  <a:cubicBezTo>
                    <a:pt x="231" y="1171"/>
                    <a:pt x="242" y="1165"/>
                    <a:pt x="251" y="1158"/>
                  </a:cubicBezTo>
                  <a:cubicBezTo>
                    <a:pt x="256" y="1154"/>
                    <a:pt x="260" y="1149"/>
                    <a:pt x="264" y="1144"/>
                  </a:cubicBezTo>
                  <a:cubicBezTo>
                    <a:pt x="264" y="1143"/>
                    <a:pt x="264" y="1142"/>
                    <a:pt x="265" y="1142"/>
                  </a:cubicBezTo>
                  <a:cubicBezTo>
                    <a:pt x="265" y="1141"/>
                    <a:pt x="266" y="1141"/>
                    <a:pt x="266" y="1140"/>
                  </a:cubicBezTo>
                  <a:cubicBezTo>
                    <a:pt x="269" y="1135"/>
                    <a:pt x="272" y="1129"/>
                    <a:pt x="273" y="1123"/>
                  </a:cubicBezTo>
                  <a:cubicBezTo>
                    <a:pt x="273" y="1123"/>
                    <a:pt x="273" y="1123"/>
                    <a:pt x="273" y="1123"/>
                  </a:cubicBezTo>
                  <a:cubicBezTo>
                    <a:pt x="275" y="1117"/>
                    <a:pt x="276" y="1110"/>
                    <a:pt x="276" y="1103"/>
                  </a:cubicBezTo>
                  <a:cubicBezTo>
                    <a:pt x="276" y="1102"/>
                    <a:pt x="276" y="1100"/>
                    <a:pt x="276" y="1099"/>
                  </a:cubicBezTo>
                  <a:cubicBezTo>
                    <a:pt x="276" y="927"/>
                    <a:pt x="276" y="754"/>
                    <a:pt x="276" y="582"/>
                  </a:cubicBezTo>
                  <a:cubicBezTo>
                    <a:pt x="276" y="581"/>
                    <a:pt x="276" y="579"/>
                    <a:pt x="276" y="578"/>
                  </a:cubicBezTo>
                  <a:cubicBezTo>
                    <a:pt x="276" y="574"/>
                    <a:pt x="278" y="572"/>
                    <a:pt x="281" y="572"/>
                  </a:cubicBezTo>
                  <a:cubicBezTo>
                    <a:pt x="288" y="572"/>
                    <a:pt x="294" y="572"/>
                    <a:pt x="300" y="572"/>
                  </a:cubicBezTo>
                  <a:cubicBezTo>
                    <a:pt x="303" y="572"/>
                    <a:pt x="305" y="574"/>
                    <a:pt x="305" y="577"/>
                  </a:cubicBezTo>
                  <a:cubicBezTo>
                    <a:pt x="305" y="579"/>
                    <a:pt x="305" y="581"/>
                    <a:pt x="305" y="583"/>
                  </a:cubicBezTo>
                  <a:cubicBezTo>
                    <a:pt x="305" y="756"/>
                    <a:pt x="305" y="929"/>
                    <a:pt x="305" y="1102"/>
                  </a:cubicBezTo>
                  <a:cubicBezTo>
                    <a:pt x="305" y="1102"/>
                    <a:pt x="305" y="1103"/>
                    <a:pt x="305" y="1103"/>
                  </a:cubicBezTo>
                  <a:cubicBezTo>
                    <a:pt x="305" y="1104"/>
                    <a:pt x="305" y="1104"/>
                    <a:pt x="305" y="1105"/>
                  </a:cubicBezTo>
                  <a:cubicBezTo>
                    <a:pt x="305" y="1105"/>
                    <a:pt x="305" y="1105"/>
                    <a:pt x="305" y="1105"/>
                  </a:cubicBezTo>
                  <a:cubicBezTo>
                    <a:pt x="305" y="1116"/>
                    <a:pt x="308" y="1126"/>
                    <a:pt x="313" y="1136"/>
                  </a:cubicBezTo>
                  <a:cubicBezTo>
                    <a:pt x="320" y="1150"/>
                    <a:pt x="333" y="1162"/>
                    <a:pt x="348" y="1169"/>
                  </a:cubicBezTo>
                  <a:cubicBezTo>
                    <a:pt x="361" y="1173"/>
                    <a:pt x="361" y="1173"/>
                    <a:pt x="361" y="1173"/>
                  </a:cubicBezTo>
                  <a:cubicBezTo>
                    <a:pt x="366" y="1174"/>
                    <a:pt x="371" y="1175"/>
                    <a:pt x="377" y="1175"/>
                  </a:cubicBezTo>
                  <a:cubicBezTo>
                    <a:pt x="402" y="1175"/>
                    <a:pt x="425" y="1162"/>
                    <a:pt x="438" y="1141"/>
                  </a:cubicBezTo>
                  <a:cubicBezTo>
                    <a:pt x="438" y="1140"/>
                    <a:pt x="439" y="1139"/>
                    <a:pt x="440" y="1138"/>
                  </a:cubicBezTo>
                  <a:cubicBezTo>
                    <a:pt x="440" y="1137"/>
                    <a:pt x="440" y="1137"/>
                    <a:pt x="441" y="1136"/>
                  </a:cubicBezTo>
                  <a:cubicBezTo>
                    <a:pt x="441" y="1135"/>
                    <a:pt x="442" y="1134"/>
                    <a:pt x="443" y="1132"/>
                  </a:cubicBezTo>
                  <a:cubicBezTo>
                    <a:pt x="443" y="1131"/>
                    <a:pt x="443" y="1130"/>
                    <a:pt x="444" y="1130"/>
                  </a:cubicBezTo>
                  <a:cubicBezTo>
                    <a:pt x="444" y="1129"/>
                    <a:pt x="444" y="1128"/>
                    <a:pt x="444" y="1127"/>
                  </a:cubicBezTo>
                  <a:cubicBezTo>
                    <a:pt x="447" y="1120"/>
                    <a:pt x="449" y="1112"/>
                    <a:pt x="449" y="1103"/>
                  </a:cubicBezTo>
                  <a:cubicBezTo>
                    <a:pt x="449" y="1103"/>
                    <a:pt x="449" y="1102"/>
                    <a:pt x="449" y="1101"/>
                  </a:cubicBezTo>
                  <a:cubicBezTo>
                    <a:pt x="449" y="1101"/>
                    <a:pt x="449" y="1101"/>
                    <a:pt x="449" y="1101"/>
                  </a:cubicBezTo>
                  <a:cubicBezTo>
                    <a:pt x="449" y="950"/>
                    <a:pt x="449" y="798"/>
                    <a:pt x="449" y="647"/>
                  </a:cubicBezTo>
                  <a:cubicBezTo>
                    <a:pt x="449" y="496"/>
                    <a:pt x="449" y="345"/>
                    <a:pt x="449" y="194"/>
                  </a:cubicBezTo>
                  <a:cubicBezTo>
                    <a:pt x="449" y="190"/>
                    <a:pt x="450" y="188"/>
                    <a:pt x="454" y="189"/>
                  </a:cubicBezTo>
                  <a:cubicBezTo>
                    <a:pt x="459" y="189"/>
                    <a:pt x="464" y="189"/>
                    <a:pt x="470" y="189"/>
                  </a:cubicBezTo>
                  <a:cubicBezTo>
                    <a:pt x="476" y="189"/>
                    <a:pt x="476" y="189"/>
                    <a:pt x="476" y="195"/>
                  </a:cubicBezTo>
                  <a:cubicBezTo>
                    <a:pt x="476" y="218"/>
                    <a:pt x="476" y="241"/>
                    <a:pt x="476" y="264"/>
                  </a:cubicBezTo>
                  <a:cubicBezTo>
                    <a:pt x="476" y="348"/>
                    <a:pt x="476" y="432"/>
                    <a:pt x="476" y="517"/>
                  </a:cubicBezTo>
                  <a:cubicBezTo>
                    <a:pt x="475" y="546"/>
                    <a:pt x="501" y="570"/>
                    <a:pt x="529" y="569"/>
                  </a:cubicBezTo>
                  <a:cubicBezTo>
                    <a:pt x="550" y="569"/>
                    <a:pt x="565" y="560"/>
                    <a:pt x="576" y="542"/>
                  </a:cubicBezTo>
                  <a:cubicBezTo>
                    <a:pt x="580" y="534"/>
                    <a:pt x="582" y="526"/>
                    <a:pt x="582" y="517"/>
                  </a:cubicBezTo>
                  <a:cubicBezTo>
                    <a:pt x="582" y="393"/>
                    <a:pt x="582" y="270"/>
                    <a:pt x="58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497" name="Group 288">
            <a:extLst>
              <a:ext uri="{FF2B5EF4-FFF2-40B4-BE49-F238E27FC236}">
                <a16:creationId xmlns:a16="http://schemas.microsoft.com/office/drawing/2014/main" id="{63EB817C-736D-4658-8397-7F8B4B6936E2}"/>
              </a:ext>
            </a:extLst>
          </p:cNvPr>
          <p:cNvGrpSpPr/>
          <p:nvPr/>
        </p:nvGrpSpPr>
        <p:grpSpPr>
          <a:xfrm>
            <a:off x="2486813" y="5618478"/>
            <a:ext cx="306170" cy="752558"/>
            <a:chOff x="3046413" y="2012950"/>
            <a:chExt cx="1851025" cy="4549776"/>
          </a:xfrm>
          <a:solidFill>
            <a:schemeClr val="tx1"/>
          </a:solidFill>
        </p:grpSpPr>
        <p:sp>
          <p:nvSpPr>
            <p:cNvPr id="498" name="Freeform 6">
              <a:extLst>
                <a:ext uri="{FF2B5EF4-FFF2-40B4-BE49-F238E27FC236}">
                  <a16:creationId xmlns:a16="http://schemas.microsoft.com/office/drawing/2014/main" id="{B5EB4293-61D0-449A-8DAB-A6AE1830A574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575" y="2012950"/>
              <a:ext cx="776287" cy="757238"/>
            </a:xfrm>
            <a:custGeom>
              <a:avLst/>
              <a:gdLst>
                <a:gd name="T0" fmla="*/ 77 w 244"/>
                <a:gd name="T1" fmla="*/ 229 h 238"/>
                <a:gd name="T2" fmla="*/ 128 w 244"/>
                <a:gd name="T3" fmla="*/ 237 h 238"/>
                <a:gd name="T4" fmla="*/ 172 w 244"/>
                <a:gd name="T5" fmla="*/ 227 h 238"/>
                <a:gd name="T6" fmla="*/ 214 w 244"/>
                <a:gd name="T7" fmla="*/ 198 h 238"/>
                <a:gd name="T8" fmla="*/ 244 w 244"/>
                <a:gd name="T9" fmla="*/ 118 h 238"/>
                <a:gd name="T10" fmla="*/ 222 w 244"/>
                <a:gd name="T11" fmla="*/ 52 h 238"/>
                <a:gd name="T12" fmla="*/ 116 w 244"/>
                <a:gd name="T13" fmla="*/ 2 h 238"/>
                <a:gd name="T14" fmla="*/ 61 w 244"/>
                <a:gd name="T15" fmla="*/ 17 h 238"/>
                <a:gd name="T16" fmla="*/ 13 w 244"/>
                <a:gd name="T17" fmla="*/ 68 h 238"/>
                <a:gd name="T18" fmla="*/ 0 w 244"/>
                <a:gd name="T19" fmla="*/ 121 h 238"/>
                <a:gd name="T20" fmla="*/ 13 w 244"/>
                <a:gd name="T21" fmla="*/ 173 h 238"/>
                <a:gd name="T22" fmla="*/ 77 w 244"/>
                <a:gd name="T23" fmla="*/ 22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4" h="238">
                  <a:moveTo>
                    <a:pt x="77" y="229"/>
                  </a:moveTo>
                  <a:cubicBezTo>
                    <a:pt x="93" y="236"/>
                    <a:pt x="110" y="238"/>
                    <a:pt x="128" y="237"/>
                  </a:cubicBezTo>
                  <a:cubicBezTo>
                    <a:pt x="143" y="236"/>
                    <a:pt x="158" y="233"/>
                    <a:pt x="172" y="227"/>
                  </a:cubicBezTo>
                  <a:cubicBezTo>
                    <a:pt x="188" y="220"/>
                    <a:pt x="202" y="211"/>
                    <a:pt x="214" y="198"/>
                  </a:cubicBezTo>
                  <a:cubicBezTo>
                    <a:pt x="234" y="175"/>
                    <a:pt x="244" y="148"/>
                    <a:pt x="244" y="118"/>
                  </a:cubicBezTo>
                  <a:cubicBezTo>
                    <a:pt x="244" y="93"/>
                    <a:pt x="237" y="71"/>
                    <a:pt x="222" y="52"/>
                  </a:cubicBezTo>
                  <a:cubicBezTo>
                    <a:pt x="197" y="19"/>
                    <a:pt x="164" y="2"/>
                    <a:pt x="116" y="2"/>
                  </a:cubicBezTo>
                  <a:cubicBezTo>
                    <a:pt x="97" y="0"/>
                    <a:pt x="74" y="10"/>
                    <a:pt x="61" y="17"/>
                  </a:cubicBezTo>
                  <a:cubicBezTo>
                    <a:pt x="40" y="29"/>
                    <a:pt x="24" y="46"/>
                    <a:pt x="13" y="68"/>
                  </a:cubicBezTo>
                  <a:cubicBezTo>
                    <a:pt x="4" y="85"/>
                    <a:pt x="0" y="103"/>
                    <a:pt x="0" y="121"/>
                  </a:cubicBezTo>
                  <a:cubicBezTo>
                    <a:pt x="0" y="139"/>
                    <a:pt x="5" y="157"/>
                    <a:pt x="13" y="173"/>
                  </a:cubicBezTo>
                  <a:cubicBezTo>
                    <a:pt x="28" y="200"/>
                    <a:pt x="49" y="218"/>
                    <a:pt x="77" y="2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9" name="Freeform 7">
              <a:extLst>
                <a:ext uri="{FF2B5EF4-FFF2-40B4-BE49-F238E27FC236}">
                  <a16:creationId xmlns:a16="http://schemas.microsoft.com/office/drawing/2014/main" id="{46764FB3-4CAA-4BDC-87E0-57B048C15594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013" y="65627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0" name="Line 9">
              <a:extLst>
                <a:ext uri="{FF2B5EF4-FFF2-40B4-BE49-F238E27FC236}">
                  <a16:creationId xmlns:a16="http://schemas.microsoft.com/office/drawing/2014/main" id="{C8F718EA-9B47-46AC-9D5A-06D5178EF9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1" name="Line 10">
              <a:extLst>
                <a:ext uri="{FF2B5EF4-FFF2-40B4-BE49-F238E27FC236}">
                  <a16:creationId xmlns:a16="http://schemas.microsoft.com/office/drawing/2014/main" id="{DBE0E948-4983-4E9A-AB79-0CC1DD3C32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2" name="Freeform 11">
              <a:extLst>
                <a:ext uri="{FF2B5EF4-FFF2-40B4-BE49-F238E27FC236}">
                  <a16:creationId xmlns:a16="http://schemas.microsoft.com/office/drawing/2014/main" id="{1AEC9636-CCDA-4392-91BD-CF69E92AD30F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413" y="2824163"/>
              <a:ext cx="1851025" cy="3738563"/>
            </a:xfrm>
            <a:custGeom>
              <a:avLst/>
              <a:gdLst>
                <a:gd name="T0" fmla="*/ 569 w 582"/>
                <a:gd name="T1" fmla="*/ 93 h 1175"/>
                <a:gd name="T2" fmla="*/ 500 w 582"/>
                <a:gd name="T3" fmla="*/ 20 h 1175"/>
                <a:gd name="T4" fmla="*/ 410 w 582"/>
                <a:gd name="T5" fmla="*/ 1 h 1175"/>
                <a:gd name="T6" fmla="*/ 80 w 582"/>
                <a:gd name="T7" fmla="*/ 20 h 1175"/>
                <a:gd name="T8" fmla="*/ 0 w 582"/>
                <a:gd name="T9" fmla="*/ 147 h 1175"/>
                <a:gd name="T10" fmla="*/ 9 w 582"/>
                <a:gd name="T11" fmla="*/ 547 h 1175"/>
                <a:gd name="T12" fmla="*/ 100 w 582"/>
                <a:gd name="T13" fmla="*/ 542 h 1175"/>
                <a:gd name="T14" fmla="*/ 106 w 582"/>
                <a:gd name="T15" fmla="*/ 197 h 1175"/>
                <a:gd name="T16" fmla="*/ 109 w 582"/>
                <a:gd name="T17" fmla="*/ 189 h 1175"/>
                <a:gd name="T18" fmla="*/ 133 w 582"/>
                <a:gd name="T19" fmla="*/ 194 h 1175"/>
                <a:gd name="T20" fmla="*/ 133 w 582"/>
                <a:gd name="T21" fmla="*/ 968 h 1175"/>
                <a:gd name="T22" fmla="*/ 132 w 582"/>
                <a:gd name="T23" fmla="*/ 1103 h 1175"/>
                <a:gd name="T24" fmla="*/ 188 w 582"/>
                <a:gd name="T25" fmla="*/ 1173 h 1175"/>
                <a:gd name="T26" fmla="*/ 204 w 582"/>
                <a:gd name="T27" fmla="*/ 1175 h 1175"/>
                <a:gd name="T28" fmla="*/ 251 w 582"/>
                <a:gd name="T29" fmla="*/ 1158 h 1175"/>
                <a:gd name="T30" fmla="*/ 265 w 582"/>
                <a:gd name="T31" fmla="*/ 1142 h 1175"/>
                <a:gd name="T32" fmla="*/ 273 w 582"/>
                <a:gd name="T33" fmla="*/ 1123 h 1175"/>
                <a:gd name="T34" fmla="*/ 276 w 582"/>
                <a:gd name="T35" fmla="*/ 1103 h 1175"/>
                <a:gd name="T36" fmla="*/ 276 w 582"/>
                <a:gd name="T37" fmla="*/ 582 h 1175"/>
                <a:gd name="T38" fmla="*/ 281 w 582"/>
                <a:gd name="T39" fmla="*/ 572 h 1175"/>
                <a:gd name="T40" fmla="*/ 305 w 582"/>
                <a:gd name="T41" fmla="*/ 577 h 1175"/>
                <a:gd name="T42" fmla="*/ 305 w 582"/>
                <a:gd name="T43" fmla="*/ 1102 h 1175"/>
                <a:gd name="T44" fmla="*/ 305 w 582"/>
                <a:gd name="T45" fmla="*/ 1105 h 1175"/>
                <a:gd name="T46" fmla="*/ 313 w 582"/>
                <a:gd name="T47" fmla="*/ 1136 h 1175"/>
                <a:gd name="T48" fmla="*/ 361 w 582"/>
                <a:gd name="T49" fmla="*/ 1173 h 1175"/>
                <a:gd name="T50" fmla="*/ 438 w 582"/>
                <a:gd name="T51" fmla="*/ 1141 h 1175"/>
                <a:gd name="T52" fmla="*/ 441 w 582"/>
                <a:gd name="T53" fmla="*/ 1136 h 1175"/>
                <a:gd name="T54" fmla="*/ 444 w 582"/>
                <a:gd name="T55" fmla="*/ 1130 h 1175"/>
                <a:gd name="T56" fmla="*/ 449 w 582"/>
                <a:gd name="T57" fmla="*/ 1103 h 1175"/>
                <a:gd name="T58" fmla="*/ 449 w 582"/>
                <a:gd name="T59" fmla="*/ 1101 h 1175"/>
                <a:gd name="T60" fmla="*/ 449 w 582"/>
                <a:gd name="T61" fmla="*/ 194 h 1175"/>
                <a:gd name="T62" fmla="*/ 470 w 582"/>
                <a:gd name="T63" fmla="*/ 189 h 1175"/>
                <a:gd name="T64" fmla="*/ 476 w 582"/>
                <a:gd name="T65" fmla="*/ 264 h 1175"/>
                <a:gd name="T66" fmla="*/ 529 w 582"/>
                <a:gd name="T67" fmla="*/ 569 h 1175"/>
                <a:gd name="T68" fmla="*/ 582 w 582"/>
                <a:gd name="T69" fmla="*/ 517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2" h="1175">
                  <a:moveTo>
                    <a:pt x="582" y="147"/>
                  </a:moveTo>
                  <a:cubicBezTo>
                    <a:pt x="582" y="129"/>
                    <a:pt x="578" y="110"/>
                    <a:pt x="569" y="93"/>
                  </a:cubicBezTo>
                  <a:cubicBezTo>
                    <a:pt x="564" y="83"/>
                    <a:pt x="558" y="72"/>
                    <a:pt x="551" y="62"/>
                  </a:cubicBezTo>
                  <a:cubicBezTo>
                    <a:pt x="538" y="44"/>
                    <a:pt x="513" y="26"/>
                    <a:pt x="500" y="20"/>
                  </a:cubicBezTo>
                  <a:cubicBezTo>
                    <a:pt x="489" y="15"/>
                    <a:pt x="478" y="11"/>
                    <a:pt x="466" y="7"/>
                  </a:cubicBezTo>
                  <a:cubicBezTo>
                    <a:pt x="448" y="0"/>
                    <a:pt x="429" y="1"/>
                    <a:pt x="410" y="1"/>
                  </a:cubicBezTo>
                  <a:cubicBezTo>
                    <a:pt x="324" y="1"/>
                    <a:pt x="239" y="1"/>
                    <a:pt x="153" y="1"/>
                  </a:cubicBezTo>
                  <a:cubicBezTo>
                    <a:pt x="127" y="1"/>
                    <a:pt x="103" y="8"/>
                    <a:pt x="80" y="20"/>
                  </a:cubicBezTo>
                  <a:cubicBezTo>
                    <a:pt x="52" y="35"/>
                    <a:pt x="31" y="56"/>
                    <a:pt x="16" y="84"/>
                  </a:cubicBezTo>
                  <a:cubicBezTo>
                    <a:pt x="6" y="104"/>
                    <a:pt x="0" y="125"/>
                    <a:pt x="0" y="147"/>
                  </a:cubicBezTo>
                  <a:cubicBezTo>
                    <a:pt x="0" y="269"/>
                    <a:pt x="0" y="391"/>
                    <a:pt x="0" y="513"/>
                  </a:cubicBezTo>
                  <a:cubicBezTo>
                    <a:pt x="0" y="525"/>
                    <a:pt x="1" y="537"/>
                    <a:pt x="9" y="547"/>
                  </a:cubicBezTo>
                  <a:cubicBezTo>
                    <a:pt x="18" y="560"/>
                    <a:pt x="30" y="567"/>
                    <a:pt x="46" y="569"/>
                  </a:cubicBezTo>
                  <a:cubicBezTo>
                    <a:pt x="69" y="571"/>
                    <a:pt x="88" y="562"/>
                    <a:pt x="100" y="542"/>
                  </a:cubicBezTo>
                  <a:cubicBezTo>
                    <a:pt x="104" y="535"/>
                    <a:pt x="106" y="527"/>
                    <a:pt x="106" y="519"/>
                  </a:cubicBezTo>
                  <a:cubicBezTo>
                    <a:pt x="106" y="412"/>
                    <a:pt x="106" y="304"/>
                    <a:pt x="106" y="197"/>
                  </a:cubicBezTo>
                  <a:cubicBezTo>
                    <a:pt x="106" y="195"/>
                    <a:pt x="105" y="193"/>
                    <a:pt x="106" y="192"/>
                  </a:cubicBezTo>
                  <a:cubicBezTo>
                    <a:pt x="106" y="191"/>
                    <a:pt x="108" y="189"/>
                    <a:pt x="109" y="189"/>
                  </a:cubicBezTo>
                  <a:cubicBezTo>
                    <a:pt x="116" y="188"/>
                    <a:pt x="122" y="189"/>
                    <a:pt x="129" y="189"/>
                  </a:cubicBezTo>
                  <a:cubicBezTo>
                    <a:pt x="133" y="188"/>
                    <a:pt x="133" y="191"/>
                    <a:pt x="133" y="194"/>
                  </a:cubicBezTo>
                  <a:cubicBezTo>
                    <a:pt x="133" y="210"/>
                    <a:pt x="133" y="225"/>
                    <a:pt x="133" y="241"/>
                  </a:cubicBezTo>
                  <a:cubicBezTo>
                    <a:pt x="133" y="484"/>
                    <a:pt x="133" y="726"/>
                    <a:pt x="133" y="968"/>
                  </a:cubicBezTo>
                  <a:cubicBezTo>
                    <a:pt x="133" y="1012"/>
                    <a:pt x="133" y="1056"/>
                    <a:pt x="133" y="1099"/>
                  </a:cubicBezTo>
                  <a:cubicBezTo>
                    <a:pt x="133" y="1100"/>
                    <a:pt x="132" y="1102"/>
                    <a:pt x="132" y="1103"/>
                  </a:cubicBezTo>
                  <a:cubicBezTo>
                    <a:pt x="132" y="1137"/>
                    <a:pt x="156" y="1166"/>
                    <a:pt x="188" y="1173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88" y="1173"/>
                    <a:pt x="188" y="1173"/>
                    <a:pt x="189" y="1173"/>
                  </a:cubicBezTo>
                  <a:cubicBezTo>
                    <a:pt x="194" y="1174"/>
                    <a:pt x="199" y="1175"/>
                    <a:pt x="204" y="1175"/>
                  </a:cubicBezTo>
                  <a:cubicBezTo>
                    <a:pt x="210" y="1175"/>
                    <a:pt x="215" y="1174"/>
                    <a:pt x="220" y="1173"/>
                  </a:cubicBezTo>
                  <a:cubicBezTo>
                    <a:pt x="231" y="1171"/>
                    <a:pt x="242" y="1165"/>
                    <a:pt x="251" y="1158"/>
                  </a:cubicBezTo>
                  <a:cubicBezTo>
                    <a:pt x="256" y="1154"/>
                    <a:pt x="260" y="1149"/>
                    <a:pt x="264" y="1144"/>
                  </a:cubicBezTo>
                  <a:cubicBezTo>
                    <a:pt x="264" y="1143"/>
                    <a:pt x="264" y="1142"/>
                    <a:pt x="265" y="1142"/>
                  </a:cubicBezTo>
                  <a:cubicBezTo>
                    <a:pt x="265" y="1141"/>
                    <a:pt x="266" y="1141"/>
                    <a:pt x="266" y="1140"/>
                  </a:cubicBezTo>
                  <a:cubicBezTo>
                    <a:pt x="269" y="1135"/>
                    <a:pt x="272" y="1129"/>
                    <a:pt x="273" y="1123"/>
                  </a:cubicBezTo>
                  <a:cubicBezTo>
                    <a:pt x="273" y="1123"/>
                    <a:pt x="273" y="1123"/>
                    <a:pt x="273" y="1123"/>
                  </a:cubicBezTo>
                  <a:cubicBezTo>
                    <a:pt x="275" y="1117"/>
                    <a:pt x="276" y="1110"/>
                    <a:pt x="276" y="1103"/>
                  </a:cubicBezTo>
                  <a:cubicBezTo>
                    <a:pt x="276" y="1102"/>
                    <a:pt x="276" y="1100"/>
                    <a:pt x="276" y="1099"/>
                  </a:cubicBezTo>
                  <a:cubicBezTo>
                    <a:pt x="276" y="927"/>
                    <a:pt x="276" y="754"/>
                    <a:pt x="276" y="582"/>
                  </a:cubicBezTo>
                  <a:cubicBezTo>
                    <a:pt x="276" y="581"/>
                    <a:pt x="276" y="579"/>
                    <a:pt x="276" y="578"/>
                  </a:cubicBezTo>
                  <a:cubicBezTo>
                    <a:pt x="276" y="574"/>
                    <a:pt x="278" y="572"/>
                    <a:pt x="281" y="572"/>
                  </a:cubicBezTo>
                  <a:cubicBezTo>
                    <a:pt x="288" y="572"/>
                    <a:pt x="294" y="572"/>
                    <a:pt x="300" y="572"/>
                  </a:cubicBezTo>
                  <a:cubicBezTo>
                    <a:pt x="303" y="572"/>
                    <a:pt x="305" y="574"/>
                    <a:pt x="305" y="577"/>
                  </a:cubicBezTo>
                  <a:cubicBezTo>
                    <a:pt x="305" y="579"/>
                    <a:pt x="305" y="581"/>
                    <a:pt x="305" y="583"/>
                  </a:cubicBezTo>
                  <a:cubicBezTo>
                    <a:pt x="305" y="756"/>
                    <a:pt x="305" y="929"/>
                    <a:pt x="305" y="1102"/>
                  </a:cubicBezTo>
                  <a:cubicBezTo>
                    <a:pt x="305" y="1102"/>
                    <a:pt x="305" y="1103"/>
                    <a:pt x="305" y="1103"/>
                  </a:cubicBezTo>
                  <a:cubicBezTo>
                    <a:pt x="305" y="1104"/>
                    <a:pt x="305" y="1104"/>
                    <a:pt x="305" y="1105"/>
                  </a:cubicBezTo>
                  <a:cubicBezTo>
                    <a:pt x="305" y="1105"/>
                    <a:pt x="305" y="1105"/>
                    <a:pt x="305" y="1105"/>
                  </a:cubicBezTo>
                  <a:cubicBezTo>
                    <a:pt x="305" y="1116"/>
                    <a:pt x="308" y="1126"/>
                    <a:pt x="313" y="1136"/>
                  </a:cubicBezTo>
                  <a:cubicBezTo>
                    <a:pt x="320" y="1150"/>
                    <a:pt x="333" y="1162"/>
                    <a:pt x="348" y="1169"/>
                  </a:cubicBezTo>
                  <a:cubicBezTo>
                    <a:pt x="361" y="1173"/>
                    <a:pt x="361" y="1173"/>
                    <a:pt x="361" y="1173"/>
                  </a:cubicBezTo>
                  <a:cubicBezTo>
                    <a:pt x="366" y="1174"/>
                    <a:pt x="371" y="1175"/>
                    <a:pt x="377" y="1175"/>
                  </a:cubicBezTo>
                  <a:cubicBezTo>
                    <a:pt x="402" y="1175"/>
                    <a:pt x="425" y="1162"/>
                    <a:pt x="438" y="1141"/>
                  </a:cubicBezTo>
                  <a:cubicBezTo>
                    <a:pt x="438" y="1140"/>
                    <a:pt x="439" y="1139"/>
                    <a:pt x="440" y="1138"/>
                  </a:cubicBezTo>
                  <a:cubicBezTo>
                    <a:pt x="440" y="1137"/>
                    <a:pt x="440" y="1137"/>
                    <a:pt x="441" y="1136"/>
                  </a:cubicBezTo>
                  <a:cubicBezTo>
                    <a:pt x="441" y="1135"/>
                    <a:pt x="442" y="1134"/>
                    <a:pt x="443" y="1132"/>
                  </a:cubicBezTo>
                  <a:cubicBezTo>
                    <a:pt x="443" y="1131"/>
                    <a:pt x="443" y="1130"/>
                    <a:pt x="444" y="1130"/>
                  </a:cubicBezTo>
                  <a:cubicBezTo>
                    <a:pt x="444" y="1129"/>
                    <a:pt x="444" y="1128"/>
                    <a:pt x="444" y="1127"/>
                  </a:cubicBezTo>
                  <a:cubicBezTo>
                    <a:pt x="447" y="1120"/>
                    <a:pt x="449" y="1112"/>
                    <a:pt x="449" y="1103"/>
                  </a:cubicBezTo>
                  <a:cubicBezTo>
                    <a:pt x="449" y="1103"/>
                    <a:pt x="449" y="1102"/>
                    <a:pt x="449" y="1101"/>
                  </a:cubicBezTo>
                  <a:cubicBezTo>
                    <a:pt x="449" y="1101"/>
                    <a:pt x="449" y="1101"/>
                    <a:pt x="449" y="1101"/>
                  </a:cubicBezTo>
                  <a:cubicBezTo>
                    <a:pt x="449" y="950"/>
                    <a:pt x="449" y="798"/>
                    <a:pt x="449" y="647"/>
                  </a:cubicBezTo>
                  <a:cubicBezTo>
                    <a:pt x="449" y="496"/>
                    <a:pt x="449" y="345"/>
                    <a:pt x="449" y="194"/>
                  </a:cubicBezTo>
                  <a:cubicBezTo>
                    <a:pt x="449" y="190"/>
                    <a:pt x="450" y="188"/>
                    <a:pt x="454" y="189"/>
                  </a:cubicBezTo>
                  <a:cubicBezTo>
                    <a:pt x="459" y="189"/>
                    <a:pt x="464" y="189"/>
                    <a:pt x="470" y="189"/>
                  </a:cubicBezTo>
                  <a:cubicBezTo>
                    <a:pt x="476" y="189"/>
                    <a:pt x="476" y="189"/>
                    <a:pt x="476" y="195"/>
                  </a:cubicBezTo>
                  <a:cubicBezTo>
                    <a:pt x="476" y="218"/>
                    <a:pt x="476" y="241"/>
                    <a:pt x="476" y="264"/>
                  </a:cubicBezTo>
                  <a:cubicBezTo>
                    <a:pt x="476" y="348"/>
                    <a:pt x="476" y="432"/>
                    <a:pt x="476" y="517"/>
                  </a:cubicBezTo>
                  <a:cubicBezTo>
                    <a:pt x="475" y="546"/>
                    <a:pt x="501" y="570"/>
                    <a:pt x="529" y="569"/>
                  </a:cubicBezTo>
                  <a:cubicBezTo>
                    <a:pt x="550" y="569"/>
                    <a:pt x="565" y="560"/>
                    <a:pt x="576" y="542"/>
                  </a:cubicBezTo>
                  <a:cubicBezTo>
                    <a:pt x="580" y="534"/>
                    <a:pt x="582" y="526"/>
                    <a:pt x="582" y="517"/>
                  </a:cubicBezTo>
                  <a:cubicBezTo>
                    <a:pt x="582" y="393"/>
                    <a:pt x="582" y="270"/>
                    <a:pt x="58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503" name="Group 294">
            <a:extLst>
              <a:ext uri="{FF2B5EF4-FFF2-40B4-BE49-F238E27FC236}">
                <a16:creationId xmlns:a16="http://schemas.microsoft.com/office/drawing/2014/main" id="{E047C4A4-8BF2-46EC-9C9E-25F7E4E11DF7}"/>
              </a:ext>
            </a:extLst>
          </p:cNvPr>
          <p:cNvGrpSpPr/>
          <p:nvPr/>
        </p:nvGrpSpPr>
        <p:grpSpPr>
          <a:xfrm>
            <a:off x="3413973" y="5657372"/>
            <a:ext cx="306170" cy="752558"/>
            <a:chOff x="3046413" y="2012950"/>
            <a:chExt cx="1851025" cy="4549776"/>
          </a:xfrm>
          <a:solidFill>
            <a:schemeClr val="tx1"/>
          </a:solidFill>
        </p:grpSpPr>
        <p:sp>
          <p:nvSpPr>
            <p:cNvPr id="504" name="Freeform 6">
              <a:extLst>
                <a:ext uri="{FF2B5EF4-FFF2-40B4-BE49-F238E27FC236}">
                  <a16:creationId xmlns:a16="http://schemas.microsoft.com/office/drawing/2014/main" id="{EA634187-178B-4304-8537-00F2C4C4C44B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575" y="2012950"/>
              <a:ext cx="776287" cy="757238"/>
            </a:xfrm>
            <a:custGeom>
              <a:avLst/>
              <a:gdLst>
                <a:gd name="T0" fmla="*/ 77 w 244"/>
                <a:gd name="T1" fmla="*/ 229 h 238"/>
                <a:gd name="T2" fmla="*/ 128 w 244"/>
                <a:gd name="T3" fmla="*/ 237 h 238"/>
                <a:gd name="T4" fmla="*/ 172 w 244"/>
                <a:gd name="T5" fmla="*/ 227 h 238"/>
                <a:gd name="T6" fmla="*/ 214 w 244"/>
                <a:gd name="T7" fmla="*/ 198 h 238"/>
                <a:gd name="T8" fmla="*/ 244 w 244"/>
                <a:gd name="T9" fmla="*/ 118 h 238"/>
                <a:gd name="T10" fmla="*/ 222 w 244"/>
                <a:gd name="T11" fmla="*/ 52 h 238"/>
                <a:gd name="T12" fmla="*/ 116 w 244"/>
                <a:gd name="T13" fmla="*/ 2 h 238"/>
                <a:gd name="T14" fmla="*/ 61 w 244"/>
                <a:gd name="T15" fmla="*/ 17 h 238"/>
                <a:gd name="T16" fmla="*/ 13 w 244"/>
                <a:gd name="T17" fmla="*/ 68 h 238"/>
                <a:gd name="T18" fmla="*/ 0 w 244"/>
                <a:gd name="T19" fmla="*/ 121 h 238"/>
                <a:gd name="T20" fmla="*/ 13 w 244"/>
                <a:gd name="T21" fmla="*/ 173 h 238"/>
                <a:gd name="T22" fmla="*/ 77 w 244"/>
                <a:gd name="T23" fmla="*/ 22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4" h="238">
                  <a:moveTo>
                    <a:pt x="77" y="229"/>
                  </a:moveTo>
                  <a:cubicBezTo>
                    <a:pt x="93" y="236"/>
                    <a:pt x="110" y="238"/>
                    <a:pt x="128" y="237"/>
                  </a:cubicBezTo>
                  <a:cubicBezTo>
                    <a:pt x="143" y="236"/>
                    <a:pt x="158" y="233"/>
                    <a:pt x="172" y="227"/>
                  </a:cubicBezTo>
                  <a:cubicBezTo>
                    <a:pt x="188" y="220"/>
                    <a:pt x="202" y="211"/>
                    <a:pt x="214" y="198"/>
                  </a:cubicBezTo>
                  <a:cubicBezTo>
                    <a:pt x="234" y="175"/>
                    <a:pt x="244" y="148"/>
                    <a:pt x="244" y="118"/>
                  </a:cubicBezTo>
                  <a:cubicBezTo>
                    <a:pt x="244" y="93"/>
                    <a:pt x="237" y="71"/>
                    <a:pt x="222" y="52"/>
                  </a:cubicBezTo>
                  <a:cubicBezTo>
                    <a:pt x="197" y="19"/>
                    <a:pt x="164" y="2"/>
                    <a:pt x="116" y="2"/>
                  </a:cubicBezTo>
                  <a:cubicBezTo>
                    <a:pt x="97" y="0"/>
                    <a:pt x="74" y="10"/>
                    <a:pt x="61" y="17"/>
                  </a:cubicBezTo>
                  <a:cubicBezTo>
                    <a:pt x="40" y="29"/>
                    <a:pt x="24" y="46"/>
                    <a:pt x="13" y="68"/>
                  </a:cubicBezTo>
                  <a:cubicBezTo>
                    <a:pt x="4" y="85"/>
                    <a:pt x="0" y="103"/>
                    <a:pt x="0" y="121"/>
                  </a:cubicBezTo>
                  <a:cubicBezTo>
                    <a:pt x="0" y="139"/>
                    <a:pt x="5" y="157"/>
                    <a:pt x="13" y="173"/>
                  </a:cubicBezTo>
                  <a:cubicBezTo>
                    <a:pt x="28" y="200"/>
                    <a:pt x="49" y="218"/>
                    <a:pt x="77" y="2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5" name="Freeform 7">
              <a:extLst>
                <a:ext uri="{FF2B5EF4-FFF2-40B4-BE49-F238E27FC236}">
                  <a16:creationId xmlns:a16="http://schemas.microsoft.com/office/drawing/2014/main" id="{2D22B0A9-2D1F-4C16-9A2B-28E12EBEBE2F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013" y="65627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6" name="Line 9">
              <a:extLst>
                <a:ext uri="{FF2B5EF4-FFF2-40B4-BE49-F238E27FC236}">
                  <a16:creationId xmlns:a16="http://schemas.microsoft.com/office/drawing/2014/main" id="{72239473-85E2-49EB-BE43-88538DDA4D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7" name="Line 10">
              <a:extLst>
                <a:ext uri="{FF2B5EF4-FFF2-40B4-BE49-F238E27FC236}">
                  <a16:creationId xmlns:a16="http://schemas.microsoft.com/office/drawing/2014/main" id="{81B9E79C-D5CF-499D-B348-5E92497296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8" name="Freeform 11">
              <a:extLst>
                <a:ext uri="{FF2B5EF4-FFF2-40B4-BE49-F238E27FC236}">
                  <a16:creationId xmlns:a16="http://schemas.microsoft.com/office/drawing/2014/main" id="{7C72C001-5E96-4E80-891D-F81A536CDDB4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413" y="2824163"/>
              <a:ext cx="1851025" cy="3738563"/>
            </a:xfrm>
            <a:custGeom>
              <a:avLst/>
              <a:gdLst>
                <a:gd name="T0" fmla="*/ 569 w 582"/>
                <a:gd name="T1" fmla="*/ 93 h 1175"/>
                <a:gd name="T2" fmla="*/ 500 w 582"/>
                <a:gd name="T3" fmla="*/ 20 h 1175"/>
                <a:gd name="T4" fmla="*/ 410 w 582"/>
                <a:gd name="T5" fmla="*/ 1 h 1175"/>
                <a:gd name="T6" fmla="*/ 80 w 582"/>
                <a:gd name="T7" fmla="*/ 20 h 1175"/>
                <a:gd name="T8" fmla="*/ 0 w 582"/>
                <a:gd name="T9" fmla="*/ 147 h 1175"/>
                <a:gd name="T10" fmla="*/ 9 w 582"/>
                <a:gd name="T11" fmla="*/ 547 h 1175"/>
                <a:gd name="T12" fmla="*/ 100 w 582"/>
                <a:gd name="T13" fmla="*/ 542 h 1175"/>
                <a:gd name="T14" fmla="*/ 106 w 582"/>
                <a:gd name="T15" fmla="*/ 197 h 1175"/>
                <a:gd name="T16" fmla="*/ 109 w 582"/>
                <a:gd name="T17" fmla="*/ 189 h 1175"/>
                <a:gd name="T18" fmla="*/ 133 w 582"/>
                <a:gd name="T19" fmla="*/ 194 h 1175"/>
                <a:gd name="T20" fmla="*/ 133 w 582"/>
                <a:gd name="T21" fmla="*/ 968 h 1175"/>
                <a:gd name="T22" fmla="*/ 132 w 582"/>
                <a:gd name="T23" fmla="*/ 1103 h 1175"/>
                <a:gd name="T24" fmla="*/ 188 w 582"/>
                <a:gd name="T25" fmla="*/ 1173 h 1175"/>
                <a:gd name="T26" fmla="*/ 204 w 582"/>
                <a:gd name="T27" fmla="*/ 1175 h 1175"/>
                <a:gd name="T28" fmla="*/ 251 w 582"/>
                <a:gd name="T29" fmla="*/ 1158 h 1175"/>
                <a:gd name="T30" fmla="*/ 265 w 582"/>
                <a:gd name="T31" fmla="*/ 1142 h 1175"/>
                <a:gd name="T32" fmla="*/ 273 w 582"/>
                <a:gd name="T33" fmla="*/ 1123 h 1175"/>
                <a:gd name="T34" fmla="*/ 276 w 582"/>
                <a:gd name="T35" fmla="*/ 1103 h 1175"/>
                <a:gd name="T36" fmla="*/ 276 w 582"/>
                <a:gd name="T37" fmla="*/ 582 h 1175"/>
                <a:gd name="T38" fmla="*/ 281 w 582"/>
                <a:gd name="T39" fmla="*/ 572 h 1175"/>
                <a:gd name="T40" fmla="*/ 305 w 582"/>
                <a:gd name="T41" fmla="*/ 577 h 1175"/>
                <a:gd name="T42" fmla="*/ 305 w 582"/>
                <a:gd name="T43" fmla="*/ 1102 h 1175"/>
                <a:gd name="T44" fmla="*/ 305 w 582"/>
                <a:gd name="T45" fmla="*/ 1105 h 1175"/>
                <a:gd name="T46" fmla="*/ 313 w 582"/>
                <a:gd name="T47" fmla="*/ 1136 h 1175"/>
                <a:gd name="T48" fmla="*/ 361 w 582"/>
                <a:gd name="T49" fmla="*/ 1173 h 1175"/>
                <a:gd name="T50" fmla="*/ 438 w 582"/>
                <a:gd name="T51" fmla="*/ 1141 h 1175"/>
                <a:gd name="T52" fmla="*/ 441 w 582"/>
                <a:gd name="T53" fmla="*/ 1136 h 1175"/>
                <a:gd name="T54" fmla="*/ 444 w 582"/>
                <a:gd name="T55" fmla="*/ 1130 h 1175"/>
                <a:gd name="T56" fmla="*/ 449 w 582"/>
                <a:gd name="T57" fmla="*/ 1103 h 1175"/>
                <a:gd name="T58" fmla="*/ 449 w 582"/>
                <a:gd name="T59" fmla="*/ 1101 h 1175"/>
                <a:gd name="T60" fmla="*/ 449 w 582"/>
                <a:gd name="T61" fmla="*/ 194 h 1175"/>
                <a:gd name="T62" fmla="*/ 470 w 582"/>
                <a:gd name="T63" fmla="*/ 189 h 1175"/>
                <a:gd name="T64" fmla="*/ 476 w 582"/>
                <a:gd name="T65" fmla="*/ 264 h 1175"/>
                <a:gd name="T66" fmla="*/ 529 w 582"/>
                <a:gd name="T67" fmla="*/ 569 h 1175"/>
                <a:gd name="T68" fmla="*/ 582 w 582"/>
                <a:gd name="T69" fmla="*/ 517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2" h="1175">
                  <a:moveTo>
                    <a:pt x="582" y="147"/>
                  </a:moveTo>
                  <a:cubicBezTo>
                    <a:pt x="582" y="129"/>
                    <a:pt x="578" y="110"/>
                    <a:pt x="569" y="93"/>
                  </a:cubicBezTo>
                  <a:cubicBezTo>
                    <a:pt x="564" y="83"/>
                    <a:pt x="558" y="72"/>
                    <a:pt x="551" y="62"/>
                  </a:cubicBezTo>
                  <a:cubicBezTo>
                    <a:pt x="538" y="44"/>
                    <a:pt x="513" y="26"/>
                    <a:pt x="500" y="20"/>
                  </a:cubicBezTo>
                  <a:cubicBezTo>
                    <a:pt x="489" y="15"/>
                    <a:pt x="478" y="11"/>
                    <a:pt x="466" y="7"/>
                  </a:cubicBezTo>
                  <a:cubicBezTo>
                    <a:pt x="448" y="0"/>
                    <a:pt x="429" y="1"/>
                    <a:pt x="410" y="1"/>
                  </a:cubicBezTo>
                  <a:cubicBezTo>
                    <a:pt x="324" y="1"/>
                    <a:pt x="239" y="1"/>
                    <a:pt x="153" y="1"/>
                  </a:cubicBezTo>
                  <a:cubicBezTo>
                    <a:pt x="127" y="1"/>
                    <a:pt x="103" y="8"/>
                    <a:pt x="80" y="20"/>
                  </a:cubicBezTo>
                  <a:cubicBezTo>
                    <a:pt x="52" y="35"/>
                    <a:pt x="31" y="56"/>
                    <a:pt x="16" y="84"/>
                  </a:cubicBezTo>
                  <a:cubicBezTo>
                    <a:pt x="6" y="104"/>
                    <a:pt x="0" y="125"/>
                    <a:pt x="0" y="147"/>
                  </a:cubicBezTo>
                  <a:cubicBezTo>
                    <a:pt x="0" y="269"/>
                    <a:pt x="0" y="391"/>
                    <a:pt x="0" y="513"/>
                  </a:cubicBezTo>
                  <a:cubicBezTo>
                    <a:pt x="0" y="525"/>
                    <a:pt x="1" y="537"/>
                    <a:pt x="9" y="547"/>
                  </a:cubicBezTo>
                  <a:cubicBezTo>
                    <a:pt x="18" y="560"/>
                    <a:pt x="30" y="567"/>
                    <a:pt x="46" y="569"/>
                  </a:cubicBezTo>
                  <a:cubicBezTo>
                    <a:pt x="69" y="571"/>
                    <a:pt x="88" y="562"/>
                    <a:pt x="100" y="542"/>
                  </a:cubicBezTo>
                  <a:cubicBezTo>
                    <a:pt x="104" y="535"/>
                    <a:pt x="106" y="527"/>
                    <a:pt x="106" y="519"/>
                  </a:cubicBezTo>
                  <a:cubicBezTo>
                    <a:pt x="106" y="412"/>
                    <a:pt x="106" y="304"/>
                    <a:pt x="106" y="197"/>
                  </a:cubicBezTo>
                  <a:cubicBezTo>
                    <a:pt x="106" y="195"/>
                    <a:pt x="105" y="193"/>
                    <a:pt x="106" y="192"/>
                  </a:cubicBezTo>
                  <a:cubicBezTo>
                    <a:pt x="106" y="191"/>
                    <a:pt x="108" y="189"/>
                    <a:pt x="109" y="189"/>
                  </a:cubicBezTo>
                  <a:cubicBezTo>
                    <a:pt x="116" y="188"/>
                    <a:pt x="122" y="189"/>
                    <a:pt x="129" y="189"/>
                  </a:cubicBezTo>
                  <a:cubicBezTo>
                    <a:pt x="133" y="188"/>
                    <a:pt x="133" y="191"/>
                    <a:pt x="133" y="194"/>
                  </a:cubicBezTo>
                  <a:cubicBezTo>
                    <a:pt x="133" y="210"/>
                    <a:pt x="133" y="225"/>
                    <a:pt x="133" y="241"/>
                  </a:cubicBezTo>
                  <a:cubicBezTo>
                    <a:pt x="133" y="484"/>
                    <a:pt x="133" y="726"/>
                    <a:pt x="133" y="968"/>
                  </a:cubicBezTo>
                  <a:cubicBezTo>
                    <a:pt x="133" y="1012"/>
                    <a:pt x="133" y="1056"/>
                    <a:pt x="133" y="1099"/>
                  </a:cubicBezTo>
                  <a:cubicBezTo>
                    <a:pt x="133" y="1100"/>
                    <a:pt x="132" y="1102"/>
                    <a:pt x="132" y="1103"/>
                  </a:cubicBezTo>
                  <a:cubicBezTo>
                    <a:pt x="132" y="1137"/>
                    <a:pt x="156" y="1166"/>
                    <a:pt x="188" y="1173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88" y="1173"/>
                    <a:pt x="188" y="1173"/>
                    <a:pt x="189" y="1173"/>
                  </a:cubicBezTo>
                  <a:cubicBezTo>
                    <a:pt x="194" y="1174"/>
                    <a:pt x="199" y="1175"/>
                    <a:pt x="204" y="1175"/>
                  </a:cubicBezTo>
                  <a:cubicBezTo>
                    <a:pt x="210" y="1175"/>
                    <a:pt x="215" y="1174"/>
                    <a:pt x="220" y="1173"/>
                  </a:cubicBezTo>
                  <a:cubicBezTo>
                    <a:pt x="231" y="1171"/>
                    <a:pt x="242" y="1165"/>
                    <a:pt x="251" y="1158"/>
                  </a:cubicBezTo>
                  <a:cubicBezTo>
                    <a:pt x="256" y="1154"/>
                    <a:pt x="260" y="1149"/>
                    <a:pt x="264" y="1144"/>
                  </a:cubicBezTo>
                  <a:cubicBezTo>
                    <a:pt x="264" y="1143"/>
                    <a:pt x="264" y="1142"/>
                    <a:pt x="265" y="1142"/>
                  </a:cubicBezTo>
                  <a:cubicBezTo>
                    <a:pt x="265" y="1141"/>
                    <a:pt x="266" y="1141"/>
                    <a:pt x="266" y="1140"/>
                  </a:cubicBezTo>
                  <a:cubicBezTo>
                    <a:pt x="269" y="1135"/>
                    <a:pt x="272" y="1129"/>
                    <a:pt x="273" y="1123"/>
                  </a:cubicBezTo>
                  <a:cubicBezTo>
                    <a:pt x="273" y="1123"/>
                    <a:pt x="273" y="1123"/>
                    <a:pt x="273" y="1123"/>
                  </a:cubicBezTo>
                  <a:cubicBezTo>
                    <a:pt x="275" y="1117"/>
                    <a:pt x="276" y="1110"/>
                    <a:pt x="276" y="1103"/>
                  </a:cubicBezTo>
                  <a:cubicBezTo>
                    <a:pt x="276" y="1102"/>
                    <a:pt x="276" y="1100"/>
                    <a:pt x="276" y="1099"/>
                  </a:cubicBezTo>
                  <a:cubicBezTo>
                    <a:pt x="276" y="927"/>
                    <a:pt x="276" y="754"/>
                    <a:pt x="276" y="582"/>
                  </a:cubicBezTo>
                  <a:cubicBezTo>
                    <a:pt x="276" y="581"/>
                    <a:pt x="276" y="579"/>
                    <a:pt x="276" y="578"/>
                  </a:cubicBezTo>
                  <a:cubicBezTo>
                    <a:pt x="276" y="574"/>
                    <a:pt x="278" y="572"/>
                    <a:pt x="281" y="572"/>
                  </a:cubicBezTo>
                  <a:cubicBezTo>
                    <a:pt x="288" y="572"/>
                    <a:pt x="294" y="572"/>
                    <a:pt x="300" y="572"/>
                  </a:cubicBezTo>
                  <a:cubicBezTo>
                    <a:pt x="303" y="572"/>
                    <a:pt x="305" y="574"/>
                    <a:pt x="305" y="577"/>
                  </a:cubicBezTo>
                  <a:cubicBezTo>
                    <a:pt x="305" y="579"/>
                    <a:pt x="305" y="581"/>
                    <a:pt x="305" y="583"/>
                  </a:cubicBezTo>
                  <a:cubicBezTo>
                    <a:pt x="305" y="756"/>
                    <a:pt x="305" y="929"/>
                    <a:pt x="305" y="1102"/>
                  </a:cubicBezTo>
                  <a:cubicBezTo>
                    <a:pt x="305" y="1102"/>
                    <a:pt x="305" y="1103"/>
                    <a:pt x="305" y="1103"/>
                  </a:cubicBezTo>
                  <a:cubicBezTo>
                    <a:pt x="305" y="1104"/>
                    <a:pt x="305" y="1104"/>
                    <a:pt x="305" y="1105"/>
                  </a:cubicBezTo>
                  <a:cubicBezTo>
                    <a:pt x="305" y="1105"/>
                    <a:pt x="305" y="1105"/>
                    <a:pt x="305" y="1105"/>
                  </a:cubicBezTo>
                  <a:cubicBezTo>
                    <a:pt x="305" y="1116"/>
                    <a:pt x="308" y="1126"/>
                    <a:pt x="313" y="1136"/>
                  </a:cubicBezTo>
                  <a:cubicBezTo>
                    <a:pt x="320" y="1150"/>
                    <a:pt x="333" y="1162"/>
                    <a:pt x="348" y="1169"/>
                  </a:cubicBezTo>
                  <a:cubicBezTo>
                    <a:pt x="361" y="1173"/>
                    <a:pt x="361" y="1173"/>
                    <a:pt x="361" y="1173"/>
                  </a:cubicBezTo>
                  <a:cubicBezTo>
                    <a:pt x="366" y="1174"/>
                    <a:pt x="371" y="1175"/>
                    <a:pt x="377" y="1175"/>
                  </a:cubicBezTo>
                  <a:cubicBezTo>
                    <a:pt x="402" y="1175"/>
                    <a:pt x="425" y="1162"/>
                    <a:pt x="438" y="1141"/>
                  </a:cubicBezTo>
                  <a:cubicBezTo>
                    <a:pt x="438" y="1140"/>
                    <a:pt x="439" y="1139"/>
                    <a:pt x="440" y="1138"/>
                  </a:cubicBezTo>
                  <a:cubicBezTo>
                    <a:pt x="440" y="1137"/>
                    <a:pt x="440" y="1137"/>
                    <a:pt x="441" y="1136"/>
                  </a:cubicBezTo>
                  <a:cubicBezTo>
                    <a:pt x="441" y="1135"/>
                    <a:pt x="442" y="1134"/>
                    <a:pt x="443" y="1132"/>
                  </a:cubicBezTo>
                  <a:cubicBezTo>
                    <a:pt x="443" y="1131"/>
                    <a:pt x="443" y="1130"/>
                    <a:pt x="444" y="1130"/>
                  </a:cubicBezTo>
                  <a:cubicBezTo>
                    <a:pt x="444" y="1129"/>
                    <a:pt x="444" y="1128"/>
                    <a:pt x="444" y="1127"/>
                  </a:cubicBezTo>
                  <a:cubicBezTo>
                    <a:pt x="447" y="1120"/>
                    <a:pt x="449" y="1112"/>
                    <a:pt x="449" y="1103"/>
                  </a:cubicBezTo>
                  <a:cubicBezTo>
                    <a:pt x="449" y="1103"/>
                    <a:pt x="449" y="1102"/>
                    <a:pt x="449" y="1101"/>
                  </a:cubicBezTo>
                  <a:cubicBezTo>
                    <a:pt x="449" y="1101"/>
                    <a:pt x="449" y="1101"/>
                    <a:pt x="449" y="1101"/>
                  </a:cubicBezTo>
                  <a:cubicBezTo>
                    <a:pt x="449" y="950"/>
                    <a:pt x="449" y="798"/>
                    <a:pt x="449" y="647"/>
                  </a:cubicBezTo>
                  <a:cubicBezTo>
                    <a:pt x="449" y="496"/>
                    <a:pt x="449" y="345"/>
                    <a:pt x="449" y="194"/>
                  </a:cubicBezTo>
                  <a:cubicBezTo>
                    <a:pt x="449" y="190"/>
                    <a:pt x="450" y="188"/>
                    <a:pt x="454" y="189"/>
                  </a:cubicBezTo>
                  <a:cubicBezTo>
                    <a:pt x="459" y="189"/>
                    <a:pt x="464" y="189"/>
                    <a:pt x="470" y="189"/>
                  </a:cubicBezTo>
                  <a:cubicBezTo>
                    <a:pt x="476" y="189"/>
                    <a:pt x="476" y="189"/>
                    <a:pt x="476" y="195"/>
                  </a:cubicBezTo>
                  <a:cubicBezTo>
                    <a:pt x="476" y="218"/>
                    <a:pt x="476" y="241"/>
                    <a:pt x="476" y="264"/>
                  </a:cubicBezTo>
                  <a:cubicBezTo>
                    <a:pt x="476" y="348"/>
                    <a:pt x="476" y="432"/>
                    <a:pt x="476" y="517"/>
                  </a:cubicBezTo>
                  <a:cubicBezTo>
                    <a:pt x="475" y="546"/>
                    <a:pt x="501" y="570"/>
                    <a:pt x="529" y="569"/>
                  </a:cubicBezTo>
                  <a:cubicBezTo>
                    <a:pt x="550" y="569"/>
                    <a:pt x="565" y="560"/>
                    <a:pt x="576" y="542"/>
                  </a:cubicBezTo>
                  <a:cubicBezTo>
                    <a:pt x="580" y="534"/>
                    <a:pt x="582" y="526"/>
                    <a:pt x="582" y="517"/>
                  </a:cubicBezTo>
                  <a:cubicBezTo>
                    <a:pt x="582" y="393"/>
                    <a:pt x="582" y="270"/>
                    <a:pt x="58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509" name="Group 300">
            <a:extLst>
              <a:ext uri="{FF2B5EF4-FFF2-40B4-BE49-F238E27FC236}">
                <a16:creationId xmlns:a16="http://schemas.microsoft.com/office/drawing/2014/main" id="{450E603F-14FC-4687-B652-C9DCF44D1353}"/>
              </a:ext>
            </a:extLst>
          </p:cNvPr>
          <p:cNvGrpSpPr/>
          <p:nvPr/>
        </p:nvGrpSpPr>
        <p:grpSpPr>
          <a:xfrm>
            <a:off x="4232535" y="5496530"/>
            <a:ext cx="306170" cy="752558"/>
            <a:chOff x="3046413" y="2012950"/>
            <a:chExt cx="1851025" cy="4549776"/>
          </a:xfrm>
          <a:solidFill>
            <a:schemeClr val="tx1"/>
          </a:solidFill>
        </p:grpSpPr>
        <p:sp>
          <p:nvSpPr>
            <p:cNvPr id="510" name="Freeform 6">
              <a:extLst>
                <a:ext uri="{FF2B5EF4-FFF2-40B4-BE49-F238E27FC236}">
                  <a16:creationId xmlns:a16="http://schemas.microsoft.com/office/drawing/2014/main" id="{DF6AAFC7-4C57-44C7-B7A5-5FD16EC15F5D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575" y="2012950"/>
              <a:ext cx="776287" cy="757238"/>
            </a:xfrm>
            <a:custGeom>
              <a:avLst/>
              <a:gdLst>
                <a:gd name="T0" fmla="*/ 77 w 244"/>
                <a:gd name="T1" fmla="*/ 229 h 238"/>
                <a:gd name="T2" fmla="*/ 128 w 244"/>
                <a:gd name="T3" fmla="*/ 237 h 238"/>
                <a:gd name="T4" fmla="*/ 172 w 244"/>
                <a:gd name="T5" fmla="*/ 227 h 238"/>
                <a:gd name="T6" fmla="*/ 214 w 244"/>
                <a:gd name="T7" fmla="*/ 198 h 238"/>
                <a:gd name="T8" fmla="*/ 244 w 244"/>
                <a:gd name="T9" fmla="*/ 118 h 238"/>
                <a:gd name="T10" fmla="*/ 222 w 244"/>
                <a:gd name="T11" fmla="*/ 52 h 238"/>
                <a:gd name="T12" fmla="*/ 116 w 244"/>
                <a:gd name="T13" fmla="*/ 2 h 238"/>
                <a:gd name="T14" fmla="*/ 61 w 244"/>
                <a:gd name="T15" fmla="*/ 17 h 238"/>
                <a:gd name="T16" fmla="*/ 13 w 244"/>
                <a:gd name="T17" fmla="*/ 68 h 238"/>
                <a:gd name="T18" fmla="*/ 0 w 244"/>
                <a:gd name="T19" fmla="*/ 121 h 238"/>
                <a:gd name="T20" fmla="*/ 13 w 244"/>
                <a:gd name="T21" fmla="*/ 173 h 238"/>
                <a:gd name="T22" fmla="*/ 77 w 244"/>
                <a:gd name="T23" fmla="*/ 22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4" h="238">
                  <a:moveTo>
                    <a:pt x="77" y="229"/>
                  </a:moveTo>
                  <a:cubicBezTo>
                    <a:pt x="93" y="236"/>
                    <a:pt x="110" y="238"/>
                    <a:pt x="128" y="237"/>
                  </a:cubicBezTo>
                  <a:cubicBezTo>
                    <a:pt x="143" y="236"/>
                    <a:pt x="158" y="233"/>
                    <a:pt x="172" y="227"/>
                  </a:cubicBezTo>
                  <a:cubicBezTo>
                    <a:pt x="188" y="220"/>
                    <a:pt x="202" y="211"/>
                    <a:pt x="214" y="198"/>
                  </a:cubicBezTo>
                  <a:cubicBezTo>
                    <a:pt x="234" y="175"/>
                    <a:pt x="244" y="148"/>
                    <a:pt x="244" y="118"/>
                  </a:cubicBezTo>
                  <a:cubicBezTo>
                    <a:pt x="244" y="93"/>
                    <a:pt x="237" y="71"/>
                    <a:pt x="222" y="52"/>
                  </a:cubicBezTo>
                  <a:cubicBezTo>
                    <a:pt x="197" y="19"/>
                    <a:pt x="164" y="2"/>
                    <a:pt x="116" y="2"/>
                  </a:cubicBezTo>
                  <a:cubicBezTo>
                    <a:pt x="97" y="0"/>
                    <a:pt x="74" y="10"/>
                    <a:pt x="61" y="17"/>
                  </a:cubicBezTo>
                  <a:cubicBezTo>
                    <a:pt x="40" y="29"/>
                    <a:pt x="24" y="46"/>
                    <a:pt x="13" y="68"/>
                  </a:cubicBezTo>
                  <a:cubicBezTo>
                    <a:pt x="4" y="85"/>
                    <a:pt x="0" y="103"/>
                    <a:pt x="0" y="121"/>
                  </a:cubicBezTo>
                  <a:cubicBezTo>
                    <a:pt x="0" y="139"/>
                    <a:pt x="5" y="157"/>
                    <a:pt x="13" y="173"/>
                  </a:cubicBezTo>
                  <a:cubicBezTo>
                    <a:pt x="28" y="200"/>
                    <a:pt x="49" y="218"/>
                    <a:pt x="77" y="2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1" name="Freeform 7">
              <a:extLst>
                <a:ext uri="{FF2B5EF4-FFF2-40B4-BE49-F238E27FC236}">
                  <a16:creationId xmlns:a16="http://schemas.microsoft.com/office/drawing/2014/main" id="{0B09EF49-1E05-42C6-ACEF-CC776ACCED5D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013" y="65627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2" name="Line 9">
              <a:extLst>
                <a:ext uri="{FF2B5EF4-FFF2-40B4-BE49-F238E27FC236}">
                  <a16:creationId xmlns:a16="http://schemas.microsoft.com/office/drawing/2014/main" id="{81E32BD8-F610-4877-A14C-DC3D3F97BB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3" name="Line 10">
              <a:extLst>
                <a:ext uri="{FF2B5EF4-FFF2-40B4-BE49-F238E27FC236}">
                  <a16:creationId xmlns:a16="http://schemas.microsoft.com/office/drawing/2014/main" id="{F08C351F-B0C7-4D59-8223-38DD0E9C67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4" name="Freeform 11">
              <a:extLst>
                <a:ext uri="{FF2B5EF4-FFF2-40B4-BE49-F238E27FC236}">
                  <a16:creationId xmlns:a16="http://schemas.microsoft.com/office/drawing/2014/main" id="{D41905F6-F076-4A41-870C-F52827398EF8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413" y="2824163"/>
              <a:ext cx="1851025" cy="3738563"/>
            </a:xfrm>
            <a:custGeom>
              <a:avLst/>
              <a:gdLst>
                <a:gd name="T0" fmla="*/ 569 w 582"/>
                <a:gd name="T1" fmla="*/ 93 h 1175"/>
                <a:gd name="T2" fmla="*/ 500 w 582"/>
                <a:gd name="T3" fmla="*/ 20 h 1175"/>
                <a:gd name="T4" fmla="*/ 410 w 582"/>
                <a:gd name="T5" fmla="*/ 1 h 1175"/>
                <a:gd name="T6" fmla="*/ 80 w 582"/>
                <a:gd name="T7" fmla="*/ 20 h 1175"/>
                <a:gd name="T8" fmla="*/ 0 w 582"/>
                <a:gd name="T9" fmla="*/ 147 h 1175"/>
                <a:gd name="T10" fmla="*/ 9 w 582"/>
                <a:gd name="T11" fmla="*/ 547 h 1175"/>
                <a:gd name="T12" fmla="*/ 100 w 582"/>
                <a:gd name="T13" fmla="*/ 542 h 1175"/>
                <a:gd name="T14" fmla="*/ 106 w 582"/>
                <a:gd name="T15" fmla="*/ 197 h 1175"/>
                <a:gd name="T16" fmla="*/ 109 w 582"/>
                <a:gd name="T17" fmla="*/ 189 h 1175"/>
                <a:gd name="T18" fmla="*/ 133 w 582"/>
                <a:gd name="T19" fmla="*/ 194 h 1175"/>
                <a:gd name="T20" fmla="*/ 133 w 582"/>
                <a:gd name="T21" fmla="*/ 968 h 1175"/>
                <a:gd name="T22" fmla="*/ 132 w 582"/>
                <a:gd name="T23" fmla="*/ 1103 h 1175"/>
                <a:gd name="T24" fmla="*/ 188 w 582"/>
                <a:gd name="T25" fmla="*/ 1173 h 1175"/>
                <a:gd name="T26" fmla="*/ 204 w 582"/>
                <a:gd name="T27" fmla="*/ 1175 h 1175"/>
                <a:gd name="T28" fmla="*/ 251 w 582"/>
                <a:gd name="T29" fmla="*/ 1158 h 1175"/>
                <a:gd name="T30" fmla="*/ 265 w 582"/>
                <a:gd name="T31" fmla="*/ 1142 h 1175"/>
                <a:gd name="T32" fmla="*/ 273 w 582"/>
                <a:gd name="T33" fmla="*/ 1123 h 1175"/>
                <a:gd name="T34" fmla="*/ 276 w 582"/>
                <a:gd name="T35" fmla="*/ 1103 h 1175"/>
                <a:gd name="T36" fmla="*/ 276 w 582"/>
                <a:gd name="T37" fmla="*/ 582 h 1175"/>
                <a:gd name="T38" fmla="*/ 281 w 582"/>
                <a:gd name="T39" fmla="*/ 572 h 1175"/>
                <a:gd name="T40" fmla="*/ 305 w 582"/>
                <a:gd name="T41" fmla="*/ 577 h 1175"/>
                <a:gd name="T42" fmla="*/ 305 w 582"/>
                <a:gd name="T43" fmla="*/ 1102 h 1175"/>
                <a:gd name="T44" fmla="*/ 305 w 582"/>
                <a:gd name="T45" fmla="*/ 1105 h 1175"/>
                <a:gd name="T46" fmla="*/ 313 w 582"/>
                <a:gd name="T47" fmla="*/ 1136 h 1175"/>
                <a:gd name="T48" fmla="*/ 361 w 582"/>
                <a:gd name="T49" fmla="*/ 1173 h 1175"/>
                <a:gd name="T50" fmla="*/ 438 w 582"/>
                <a:gd name="T51" fmla="*/ 1141 h 1175"/>
                <a:gd name="T52" fmla="*/ 441 w 582"/>
                <a:gd name="T53" fmla="*/ 1136 h 1175"/>
                <a:gd name="T54" fmla="*/ 444 w 582"/>
                <a:gd name="T55" fmla="*/ 1130 h 1175"/>
                <a:gd name="T56" fmla="*/ 449 w 582"/>
                <a:gd name="T57" fmla="*/ 1103 h 1175"/>
                <a:gd name="T58" fmla="*/ 449 w 582"/>
                <a:gd name="T59" fmla="*/ 1101 h 1175"/>
                <a:gd name="T60" fmla="*/ 449 w 582"/>
                <a:gd name="T61" fmla="*/ 194 h 1175"/>
                <a:gd name="T62" fmla="*/ 470 w 582"/>
                <a:gd name="T63" fmla="*/ 189 h 1175"/>
                <a:gd name="T64" fmla="*/ 476 w 582"/>
                <a:gd name="T65" fmla="*/ 264 h 1175"/>
                <a:gd name="T66" fmla="*/ 529 w 582"/>
                <a:gd name="T67" fmla="*/ 569 h 1175"/>
                <a:gd name="T68" fmla="*/ 582 w 582"/>
                <a:gd name="T69" fmla="*/ 517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2" h="1175">
                  <a:moveTo>
                    <a:pt x="582" y="147"/>
                  </a:moveTo>
                  <a:cubicBezTo>
                    <a:pt x="582" y="129"/>
                    <a:pt x="578" y="110"/>
                    <a:pt x="569" y="93"/>
                  </a:cubicBezTo>
                  <a:cubicBezTo>
                    <a:pt x="564" y="83"/>
                    <a:pt x="558" y="72"/>
                    <a:pt x="551" y="62"/>
                  </a:cubicBezTo>
                  <a:cubicBezTo>
                    <a:pt x="538" y="44"/>
                    <a:pt x="513" y="26"/>
                    <a:pt x="500" y="20"/>
                  </a:cubicBezTo>
                  <a:cubicBezTo>
                    <a:pt x="489" y="15"/>
                    <a:pt x="478" y="11"/>
                    <a:pt x="466" y="7"/>
                  </a:cubicBezTo>
                  <a:cubicBezTo>
                    <a:pt x="448" y="0"/>
                    <a:pt x="429" y="1"/>
                    <a:pt x="410" y="1"/>
                  </a:cubicBezTo>
                  <a:cubicBezTo>
                    <a:pt x="324" y="1"/>
                    <a:pt x="239" y="1"/>
                    <a:pt x="153" y="1"/>
                  </a:cubicBezTo>
                  <a:cubicBezTo>
                    <a:pt x="127" y="1"/>
                    <a:pt x="103" y="8"/>
                    <a:pt x="80" y="20"/>
                  </a:cubicBezTo>
                  <a:cubicBezTo>
                    <a:pt x="52" y="35"/>
                    <a:pt x="31" y="56"/>
                    <a:pt x="16" y="84"/>
                  </a:cubicBezTo>
                  <a:cubicBezTo>
                    <a:pt x="6" y="104"/>
                    <a:pt x="0" y="125"/>
                    <a:pt x="0" y="147"/>
                  </a:cubicBezTo>
                  <a:cubicBezTo>
                    <a:pt x="0" y="269"/>
                    <a:pt x="0" y="391"/>
                    <a:pt x="0" y="513"/>
                  </a:cubicBezTo>
                  <a:cubicBezTo>
                    <a:pt x="0" y="525"/>
                    <a:pt x="1" y="537"/>
                    <a:pt x="9" y="547"/>
                  </a:cubicBezTo>
                  <a:cubicBezTo>
                    <a:pt x="18" y="560"/>
                    <a:pt x="30" y="567"/>
                    <a:pt x="46" y="569"/>
                  </a:cubicBezTo>
                  <a:cubicBezTo>
                    <a:pt x="69" y="571"/>
                    <a:pt x="88" y="562"/>
                    <a:pt x="100" y="542"/>
                  </a:cubicBezTo>
                  <a:cubicBezTo>
                    <a:pt x="104" y="535"/>
                    <a:pt x="106" y="527"/>
                    <a:pt x="106" y="519"/>
                  </a:cubicBezTo>
                  <a:cubicBezTo>
                    <a:pt x="106" y="412"/>
                    <a:pt x="106" y="304"/>
                    <a:pt x="106" y="197"/>
                  </a:cubicBezTo>
                  <a:cubicBezTo>
                    <a:pt x="106" y="195"/>
                    <a:pt x="105" y="193"/>
                    <a:pt x="106" y="192"/>
                  </a:cubicBezTo>
                  <a:cubicBezTo>
                    <a:pt x="106" y="191"/>
                    <a:pt x="108" y="189"/>
                    <a:pt x="109" y="189"/>
                  </a:cubicBezTo>
                  <a:cubicBezTo>
                    <a:pt x="116" y="188"/>
                    <a:pt x="122" y="189"/>
                    <a:pt x="129" y="189"/>
                  </a:cubicBezTo>
                  <a:cubicBezTo>
                    <a:pt x="133" y="188"/>
                    <a:pt x="133" y="191"/>
                    <a:pt x="133" y="194"/>
                  </a:cubicBezTo>
                  <a:cubicBezTo>
                    <a:pt x="133" y="210"/>
                    <a:pt x="133" y="225"/>
                    <a:pt x="133" y="241"/>
                  </a:cubicBezTo>
                  <a:cubicBezTo>
                    <a:pt x="133" y="484"/>
                    <a:pt x="133" y="726"/>
                    <a:pt x="133" y="968"/>
                  </a:cubicBezTo>
                  <a:cubicBezTo>
                    <a:pt x="133" y="1012"/>
                    <a:pt x="133" y="1056"/>
                    <a:pt x="133" y="1099"/>
                  </a:cubicBezTo>
                  <a:cubicBezTo>
                    <a:pt x="133" y="1100"/>
                    <a:pt x="132" y="1102"/>
                    <a:pt x="132" y="1103"/>
                  </a:cubicBezTo>
                  <a:cubicBezTo>
                    <a:pt x="132" y="1137"/>
                    <a:pt x="156" y="1166"/>
                    <a:pt x="188" y="1173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88" y="1173"/>
                    <a:pt x="188" y="1173"/>
                    <a:pt x="189" y="1173"/>
                  </a:cubicBezTo>
                  <a:cubicBezTo>
                    <a:pt x="194" y="1174"/>
                    <a:pt x="199" y="1175"/>
                    <a:pt x="204" y="1175"/>
                  </a:cubicBezTo>
                  <a:cubicBezTo>
                    <a:pt x="210" y="1175"/>
                    <a:pt x="215" y="1174"/>
                    <a:pt x="220" y="1173"/>
                  </a:cubicBezTo>
                  <a:cubicBezTo>
                    <a:pt x="231" y="1171"/>
                    <a:pt x="242" y="1165"/>
                    <a:pt x="251" y="1158"/>
                  </a:cubicBezTo>
                  <a:cubicBezTo>
                    <a:pt x="256" y="1154"/>
                    <a:pt x="260" y="1149"/>
                    <a:pt x="264" y="1144"/>
                  </a:cubicBezTo>
                  <a:cubicBezTo>
                    <a:pt x="264" y="1143"/>
                    <a:pt x="264" y="1142"/>
                    <a:pt x="265" y="1142"/>
                  </a:cubicBezTo>
                  <a:cubicBezTo>
                    <a:pt x="265" y="1141"/>
                    <a:pt x="266" y="1141"/>
                    <a:pt x="266" y="1140"/>
                  </a:cubicBezTo>
                  <a:cubicBezTo>
                    <a:pt x="269" y="1135"/>
                    <a:pt x="272" y="1129"/>
                    <a:pt x="273" y="1123"/>
                  </a:cubicBezTo>
                  <a:cubicBezTo>
                    <a:pt x="273" y="1123"/>
                    <a:pt x="273" y="1123"/>
                    <a:pt x="273" y="1123"/>
                  </a:cubicBezTo>
                  <a:cubicBezTo>
                    <a:pt x="275" y="1117"/>
                    <a:pt x="276" y="1110"/>
                    <a:pt x="276" y="1103"/>
                  </a:cubicBezTo>
                  <a:cubicBezTo>
                    <a:pt x="276" y="1102"/>
                    <a:pt x="276" y="1100"/>
                    <a:pt x="276" y="1099"/>
                  </a:cubicBezTo>
                  <a:cubicBezTo>
                    <a:pt x="276" y="927"/>
                    <a:pt x="276" y="754"/>
                    <a:pt x="276" y="582"/>
                  </a:cubicBezTo>
                  <a:cubicBezTo>
                    <a:pt x="276" y="581"/>
                    <a:pt x="276" y="579"/>
                    <a:pt x="276" y="578"/>
                  </a:cubicBezTo>
                  <a:cubicBezTo>
                    <a:pt x="276" y="574"/>
                    <a:pt x="278" y="572"/>
                    <a:pt x="281" y="572"/>
                  </a:cubicBezTo>
                  <a:cubicBezTo>
                    <a:pt x="288" y="572"/>
                    <a:pt x="294" y="572"/>
                    <a:pt x="300" y="572"/>
                  </a:cubicBezTo>
                  <a:cubicBezTo>
                    <a:pt x="303" y="572"/>
                    <a:pt x="305" y="574"/>
                    <a:pt x="305" y="577"/>
                  </a:cubicBezTo>
                  <a:cubicBezTo>
                    <a:pt x="305" y="579"/>
                    <a:pt x="305" y="581"/>
                    <a:pt x="305" y="583"/>
                  </a:cubicBezTo>
                  <a:cubicBezTo>
                    <a:pt x="305" y="756"/>
                    <a:pt x="305" y="929"/>
                    <a:pt x="305" y="1102"/>
                  </a:cubicBezTo>
                  <a:cubicBezTo>
                    <a:pt x="305" y="1102"/>
                    <a:pt x="305" y="1103"/>
                    <a:pt x="305" y="1103"/>
                  </a:cubicBezTo>
                  <a:cubicBezTo>
                    <a:pt x="305" y="1104"/>
                    <a:pt x="305" y="1104"/>
                    <a:pt x="305" y="1105"/>
                  </a:cubicBezTo>
                  <a:cubicBezTo>
                    <a:pt x="305" y="1105"/>
                    <a:pt x="305" y="1105"/>
                    <a:pt x="305" y="1105"/>
                  </a:cubicBezTo>
                  <a:cubicBezTo>
                    <a:pt x="305" y="1116"/>
                    <a:pt x="308" y="1126"/>
                    <a:pt x="313" y="1136"/>
                  </a:cubicBezTo>
                  <a:cubicBezTo>
                    <a:pt x="320" y="1150"/>
                    <a:pt x="333" y="1162"/>
                    <a:pt x="348" y="1169"/>
                  </a:cubicBezTo>
                  <a:cubicBezTo>
                    <a:pt x="361" y="1173"/>
                    <a:pt x="361" y="1173"/>
                    <a:pt x="361" y="1173"/>
                  </a:cubicBezTo>
                  <a:cubicBezTo>
                    <a:pt x="366" y="1174"/>
                    <a:pt x="371" y="1175"/>
                    <a:pt x="377" y="1175"/>
                  </a:cubicBezTo>
                  <a:cubicBezTo>
                    <a:pt x="402" y="1175"/>
                    <a:pt x="425" y="1162"/>
                    <a:pt x="438" y="1141"/>
                  </a:cubicBezTo>
                  <a:cubicBezTo>
                    <a:pt x="438" y="1140"/>
                    <a:pt x="439" y="1139"/>
                    <a:pt x="440" y="1138"/>
                  </a:cubicBezTo>
                  <a:cubicBezTo>
                    <a:pt x="440" y="1137"/>
                    <a:pt x="440" y="1137"/>
                    <a:pt x="441" y="1136"/>
                  </a:cubicBezTo>
                  <a:cubicBezTo>
                    <a:pt x="441" y="1135"/>
                    <a:pt x="442" y="1134"/>
                    <a:pt x="443" y="1132"/>
                  </a:cubicBezTo>
                  <a:cubicBezTo>
                    <a:pt x="443" y="1131"/>
                    <a:pt x="443" y="1130"/>
                    <a:pt x="444" y="1130"/>
                  </a:cubicBezTo>
                  <a:cubicBezTo>
                    <a:pt x="444" y="1129"/>
                    <a:pt x="444" y="1128"/>
                    <a:pt x="444" y="1127"/>
                  </a:cubicBezTo>
                  <a:cubicBezTo>
                    <a:pt x="447" y="1120"/>
                    <a:pt x="449" y="1112"/>
                    <a:pt x="449" y="1103"/>
                  </a:cubicBezTo>
                  <a:cubicBezTo>
                    <a:pt x="449" y="1103"/>
                    <a:pt x="449" y="1102"/>
                    <a:pt x="449" y="1101"/>
                  </a:cubicBezTo>
                  <a:cubicBezTo>
                    <a:pt x="449" y="1101"/>
                    <a:pt x="449" y="1101"/>
                    <a:pt x="449" y="1101"/>
                  </a:cubicBezTo>
                  <a:cubicBezTo>
                    <a:pt x="449" y="950"/>
                    <a:pt x="449" y="798"/>
                    <a:pt x="449" y="647"/>
                  </a:cubicBezTo>
                  <a:cubicBezTo>
                    <a:pt x="449" y="496"/>
                    <a:pt x="449" y="345"/>
                    <a:pt x="449" y="194"/>
                  </a:cubicBezTo>
                  <a:cubicBezTo>
                    <a:pt x="449" y="190"/>
                    <a:pt x="450" y="188"/>
                    <a:pt x="454" y="189"/>
                  </a:cubicBezTo>
                  <a:cubicBezTo>
                    <a:pt x="459" y="189"/>
                    <a:pt x="464" y="189"/>
                    <a:pt x="470" y="189"/>
                  </a:cubicBezTo>
                  <a:cubicBezTo>
                    <a:pt x="476" y="189"/>
                    <a:pt x="476" y="189"/>
                    <a:pt x="476" y="195"/>
                  </a:cubicBezTo>
                  <a:cubicBezTo>
                    <a:pt x="476" y="218"/>
                    <a:pt x="476" y="241"/>
                    <a:pt x="476" y="264"/>
                  </a:cubicBezTo>
                  <a:cubicBezTo>
                    <a:pt x="476" y="348"/>
                    <a:pt x="476" y="432"/>
                    <a:pt x="476" y="517"/>
                  </a:cubicBezTo>
                  <a:cubicBezTo>
                    <a:pt x="475" y="546"/>
                    <a:pt x="501" y="570"/>
                    <a:pt x="529" y="569"/>
                  </a:cubicBezTo>
                  <a:cubicBezTo>
                    <a:pt x="550" y="569"/>
                    <a:pt x="565" y="560"/>
                    <a:pt x="576" y="542"/>
                  </a:cubicBezTo>
                  <a:cubicBezTo>
                    <a:pt x="580" y="534"/>
                    <a:pt x="582" y="526"/>
                    <a:pt x="582" y="517"/>
                  </a:cubicBezTo>
                  <a:cubicBezTo>
                    <a:pt x="582" y="393"/>
                    <a:pt x="582" y="270"/>
                    <a:pt x="58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515" name="Group 803">
            <a:extLst>
              <a:ext uri="{FF2B5EF4-FFF2-40B4-BE49-F238E27FC236}">
                <a16:creationId xmlns:a16="http://schemas.microsoft.com/office/drawing/2014/main" id="{555FBBC0-C764-437E-9FCC-BEAB8D8DEAD6}"/>
              </a:ext>
            </a:extLst>
          </p:cNvPr>
          <p:cNvGrpSpPr/>
          <p:nvPr/>
        </p:nvGrpSpPr>
        <p:grpSpPr>
          <a:xfrm>
            <a:off x="1261247" y="2737772"/>
            <a:ext cx="306170" cy="752558"/>
            <a:chOff x="3046413" y="2012950"/>
            <a:chExt cx="1851025" cy="4549776"/>
          </a:xfrm>
          <a:solidFill>
            <a:schemeClr val="tx1"/>
          </a:solidFill>
        </p:grpSpPr>
        <p:sp>
          <p:nvSpPr>
            <p:cNvPr id="516" name="Freeform 6">
              <a:extLst>
                <a:ext uri="{FF2B5EF4-FFF2-40B4-BE49-F238E27FC236}">
                  <a16:creationId xmlns:a16="http://schemas.microsoft.com/office/drawing/2014/main" id="{8DD3275C-1097-405A-873A-CA355CC90D4E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575" y="2012950"/>
              <a:ext cx="776287" cy="757238"/>
            </a:xfrm>
            <a:custGeom>
              <a:avLst/>
              <a:gdLst>
                <a:gd name="T0" fmla="*/ 77 w 244"/>
                <a:gd name="T1" fmla="*/ 229 h 238"/>
                <a:gd name="T2" fmla="*/ 128 w 244"/>
                <a:gd name="T3" fmla="*/ 237 h 238"/>
                <a:gd name="T4" fmla="*/ 172 w 244"/>
                <a:gd name="T5" fmla="*/ 227 h 238"/>
                <a:gd name="T6" fmla="*/ 214 w 244"/>
                <a:gd name="T7" fmla="*/ 198 h 238"/>
                <a:gd name="T8" fmla="*/ 244 w 244"/>
                <a:gd name="T9" fmla="*/ 118 h 238"/>
                <a:gd name="T10" fmla="*/ 222 w 244"/>
                <a:gd name="T11" fmla="*/ 52 h 238"/>
                <a:gd name="T12" fmla="*/ 116 w 244"/>
                <a:gd name="T13" fmla="*/ 2 h 238"/>
                <a:gd name="T14" fmla="*/ 61 w 244"/>
                <a:gd name="T15" fmla="*/ 17 h 238"/>
                <a:gd name="T16" fmla="*/ 13 w 244"/>
                <a:gd name="T17" fmla="*/ 68 h 238"/>
                <a:gd name="T18" fmla="*/ 0 w 244"/>
                <a:gd name="T19" fmla="*/ 121 h 238"/>
                <a:gd name="T20" fmla="*/ 13 w 244"/>
                <a:gd name="T21" fmla="*/ 173 h 238"/>
                <a:gd name="T22" fmla="*/ 77 w 244"/>
                <a:gd name="T23" fmla="*/ 22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4" h="238">
                  <a:moveTo>
                    <a:pt x="77" y="229"/>
                  </a:moveTo>
                  <a:cubicBezTo>
                    <a:pt x="93" y="236"/>
                    <a:pt x="110" y="238"/>
                    <a:pt x="128" y="237"/>
                  </a:cubicBezTo>
                  <a:cubicBezTo>
                    <a:pt x="143" y="236"/>
                    <a:pt x="158" y="233"/>
                    <a:pt x="172" y="227"/>
                  </a:cubicBezTo>
                  <a:cubicBezTo>
                    <a:pt x="188" y="220"/>
                    <a:pt x="202" y="211"/>
                    <a:pt x="214" y="198"/>
                  </a:cubicBezTo>
                  <a:cubicBezTo>
                    <a:pt x="234" y="175"/>
                    <a:pt x="244" y="148"/>
                    <a:pt x="244" y="118"/>
                  </a:cubicBezTo>
                  <a:cubicBezTo>
                    <a:pt x="244" y="93"/>
                    <a:pt x="237" y="71"/>
                    <a:pt x="222" y="52"/>
                  </a:cubicBezTo>
                  <a:cubicBezTo>
                    <a:pt x="197" y="19"/>
                    <a:pt x="164" y="2"/>
                    <a:pt x="116" y="2"/>
                  </a:cubicBezTo>
                  <a:cubicBezTo>
                    <a:pt x="97" y="0"/>
                    <a:pt x="74" y="10"/>
                    <a:pt x="61" y="17"/>
                  </a:cubicBezTo>
                  <a:cubicBezTo>
                    <a:pt x="40" y="29"/>
                    <a:pt x="24" y="46"/>
                    <a:pt x="13" y="68"/>
                  </a:cubicBezTo>
                  <a:cubicBezTo>
                    <a:pt x="4" y="85"/>
                    <a:pt x="0" y="103"/>
                    <a:pt x="0" y="121"/>
                  </a:cubicBezTo>
                  <a:cubicBezTo>
                    <a:pt x="0" y="139"/>
                    <a:pt x="5" y="157"/>
                    <a:pt x="13" y="173"/>
                  </a:cubicBezTo>
                  <a:cubicBezTo>
                    <a:pt x="28" y="200"/>
                    <a:pt x="49" y="218"/>
                    <a:pt x="77" y="2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7" name="Freeform 7">
              <a:extLst>
                <a:ext uri="{FF2B5EF4-FFF2-40B4-BE49-F238E27FC236}">
                  <a16:creationId xmlns:a16="http://schemas.microsoft.com/office/drawing/2014/main" id="{8385E648-B057-4343-97EC-FCFE433F689F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013" y="65627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8" name="Line 9">
              <a:extLst>
                <a:ext uri="{FF2B5EF4-FFF2-40B4-BE49-F238E27FC236}">
                  <a16:creationId xmlns:a16="http://schemas.microsoft.com/office/drawing/2014/main" id="{D0F55770-6456-47A1-90CA-454B778A8B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9" name="Line 10">
              <a:extLst>
                <a:ext uri="{FF2B5EF4-FFF2-40B4-BE49-F238E27FC236}">
                  <a16:creationId xmlns:a16="http://schemas.microsoft.com/office/drawing/2014/main" id="{D1D84A7E-E3A8-4911-8C39-C4FECDAB0F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0" name="Freeform 11">
              <a:extLst>
                <a:ext uri="{FF2B5EF4-FFF2-40B4-BE49-F238E27FC236}">
                  <a16:creationId xmlns:a16="http://schemas.microsoft.com/office/drawing/2014/main" id="{97E1B8C1-2AD2-4624-B406-E94D7074F1E5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413" y="2824163"/>
              <a:ext cx="1851025" cy="3738563"/>
            </a:xfrm>
            <a:custGeom>
              <a:avLst/>
              <a:gdLst>
                <a:gd name="T0" fmla="*/ 569 w 582"/>
                <a:gd name="T1" fmla="*/ 93 h 1175"/>
                <a:gd name="T2" fmla="*/ 500 w 582"/>
                <a:gd name="T3" fmla="*/ 20 h 1175"/>
                <a:gd name="T4" fmla="*/ 410 w 582"/>
                <a:gd name="T5" fmla="*/ 1 h 1175"/>
                <a:gd name="T6" fmla="*/ 80 w 582"/>
                <a:gd name="T7" fmla="*/ 20 h 1175"/>
                <a:gd name="T8" fmla="*/ 0 w 582"/>
                <a:gd name="T9" fmla="*/ 147 h 1175"/>
                <a:gd name="T10" fmla="*/ 9 w 582"/>
                <a:gd name="T11" fmla="*/ 547 h 1175"/>
                <a:gd name="T12" fmla="*/ 100 w 582"/>
                <a:gd name="T13" fmla="*/ 542 h 1175"/>
                <a:gd name="T14" fmla="*/ 106 w 582"/>
                <a:gd name="T15" fmla="*/ 197 h 1175"/>
                <a:gd name="T16" fmla="*/ 109 w 582"/>
                <a:gd name="T17" fmla="*/ 189 h 1175"/>
                <a:gd name="T18" fmla="*/ 133 w 582"/>
                <a:gd name="T19" fmla="*/ 194 h 1175"/>
                <a:gd name="T20" fmla="*/ 133 w 582"/>
                <a:gd name="T21" fmla="*/ 968 h 1175"/>
                <a:gd name="T22" fmla="*/ 132 w 582"/>
                <a:gd name="T23" fmla="*/ 1103 h 1175"/>
                <a:gd name="T24" fmla="*/ 188 w 582"/>
                <a:gd name="T25" fmla="*/ 1173 h 1175"/>
                <a:gd name="T26" fmla="*/ 204 w 582"/>
                <a:gd name="T27" fmla="*/ 1175 h 1175"/>
                <a:gd name="T28" fmla="*/ 251 w 582"/>
                <a:gd name="T29" fmla="*/ 1158 h 1175"/>
                <a:gd name="T30" fmla="*/ 265 w 582"/>
                <a:gd name="T31" fmla="*/ 1142 h 1175"/>
                <a:gd name="T32" fmla="*/ 273 w 582"/>
                <a:gd name="T33" fmla="*/ 1123 h 1175"/>
                <a:gd name="T34" fmla="*/ 276 w 582"/>
                <a:gd name="T35" fmla="*/ 1103 h 1175"/>
                <a:gd name="T36" fmla="*/ 276 w 582"/>
                <a:gd name="T37" fmla="*/ 582 h 1175"/>
                <a:gd name="T38" fmla="*/ 281 w 582"/>
                <a:gd name="T39" fmla="*/ 572 h 1175"/>
                <a:gd name="T40" fmla="*/ 305 w 582"/>
                <a:gd name="T41" fmla="*/ 577 h 1175"/>
                <a:gd name="T42" fmla="*/ 305 w 582"/>
                <a:gd name="T43" fmla="*/ 1102 h 1175"/>
                <a:gd name="T44" fmla="*/ 305 w 582"/>
                <a:gd name="T45" fmla="*/ 1105 h 1175"/>
                <a:gd name="T46" fmla="*/ 313 w 582"/>
                <a:gd name="T47" fmla="*/ 1136 h 1175"/>
                <a:gd name="T48" fmla="*/ 361 w 582"/>
                <a:gd name="T49" fmla="*/ 1173 h 1175"/>
                <a:gd name="T50" fmla="*/ 438 w 582"/>
                <a:gd name="T51" fmla="*/ 1141 h 1175"/>
                <a:gd name="T52" fmla="*/ 441 w 582"/>
                <a:gd name="T53" fmla="*/ 1136 h 1175"/>
                <a:gd name="T54" fmla="*/ 444 w 582"/>
                <a:gd name="T55" fmla="*/ 1130 h 1175"/>
                <a:gd name="T56" fmla="*/ 449 w 582"/>
                <a:gd name="T57" fmla="*/ 1103 h 1175"/>
                <a:gd name="T58" fmla="*/ 449 w 582"/>
                <a:gd name="T59" fmla="*/ 1101 h 1175"/>
                <a:gd name="T60" fmla="*/ 449 w 582"/>
                <a:gd name="T61" fmla="*/ 194 h 1175"/>
                <a:gd name="T62" fmla="*/ 470 w 582"/>
                <a:gd name="T63" fmla="*/ 189 h 1175"/>
                <a:gd name="T64" fmla="*/ 476 w 582"/>
                <a:gd name="T65" fmla="*/ 264 h 1175"/>
                <a:gd name="T66" fmla="*/ 529 w 582"/>
                <a:gd name="T67" fmla="*/ 569 h 1175"/>
                <a:gd name="T68" fmla="*/ 582 w 582"/>
                <a:gd name="T69" fmla="*/ 517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2" h="1175">
                  <a:moveTo>
                    <a:pt x="582" y="147"/>
                  </a:moveTo>
                  <a:cubicBezTo>
                    <a:pt x="582" y="129"/>
                    <a:pt x="578" y="110"/>
                    <a:pt x="569" y="93"/>
                  </a:cubicBezTo>
                  <a:cubicBezTo>
                    <a:pt x="564" y="83"/>
                    <a:pt x="558" y="72"/>
                    <a:pt x="551" y="62"/>
                  </a:cubicBezTo>
                  <a:cubicBezTo>
                    <a:pt x="538" y="44"/>
                    <a:pt x="513" y="26"/>
                    <a:pt x="500" y="20"/>
                  </a:cubicBezTo>
                  <a:cubicBezTo>
                    <a:pt x="489" y="15"/>
                    <a:pt x="478" y="11"/>
                    <a:pt x="466" y="7"/>
                  </a:cubicBezTo>
                  <a:cubicBezTo>
                    <a:pt x="448" y="0"/>
                    <a:pt x="429" y="1"/>
                    <a:pt x="410" y="1"/>
                  </a:cubicBezTo>
                  <a:cubicBezTo>
                    <a:pt x="324" y="1"/>
                    <a:pt x="239" y="1"/>
                    <a:pt x="153" y="1"/>
                  </a:cubicBezTo>
                  <a:cubicBezTo>
                    <a:pt x="127" y="1"/>
                    <a:pt x="103" y="8"/>
                    <a:pt x="80" y="20"/>
                  </a:cubicBezTo>
                  <a:cubicBezTo>
                    <a:pt x="52" y="35"/>
                    <a:pt x="31" y="56"/>
                    <a:pt x="16" y="84"/>
                  </a:cubicBezTo>
                  <a:cubicBezTo>
                    <a:pt x="6" y="104"/>
                    <a:pt x="0" y="125"/>
                    <a:pt x="0" y="147"/>
                  </a:cubicBezTo>
                  <a:cubicBezTo>
                    <a:pt x="0" y="269"/>
                    <a:pt x="0" y="391"/>
                    <a:pt x="0" y="513"/>
                  </a:cubicBezTo>
                  <a:cubicBezTo>
                    <a:pt x="0" y="525"/>
                    <a:pt x="1" y="537"/>
                    <a:pt x="9" y="547"/>
                  </a:cubicBezTo>
                  <a:cubicBezTo>
                    <a:pt x="18" y="560"/>
                    <a:pt x="30" y="567"/>
                    <a:pt x="46" y="569"/>
                  </a:cubicBezTo>
                  <a:cubicBezTo>
                    <a:pt x="69" y="571"/>
                    <a:pt x="88" y="562"/>
                    <a:pt x="100" y="542"/>
                  </a:cubicBezTo>
                  <a:cubicBezTo>
                    <a:pt x="104" y="535"/>
                    <a:pt x="106" y="527"/>
                    <a:pt x="106" y="519"/>
                  </a:cubicBezTo>
                  <a:cubicBezTo>
                    <a:pt x="106" y="412"/>
                    <a:pt x="106" y="304"/>
                    <a:pt x="106" y="197"/>
                  </a:cubicBezTo>
                  <a:cubicBezTo>
                    <a:pt x="106" y="195"/>
                    <a:pt x="105" y="193"/>
                    <a:pt x="106" y="192"/>
                  </a:cubicBezTo>
                  <a:cubicBezTo>
                    <a:pt x="106" y="191"/>
                    <a:pt x="108" y="189"/>
                    <a:pt x="109" y="189"/>
                  </a:cubicBezTo>
                  <a:cubicBezTo>
                    <a:pt x="116" y="188"/>
                    <a:pt x="122" y="189"/>
                    <a:pt x="129" y="189"/>
                  </a:cubicBezTo>
                  <a:cubicBezTo>
                    <a:pt x="133" y="188"/>
                    <a:pt x="133" y="191"/>
                    <a:pt x="133" y="194"/>
                  </a:cubicBezTo>
                  <a:cubicBezTo>
                    <a:pt x="133" y="210"/>
                    <a:pt x="133" y="225"/>
                    <a:pt x="133" y="241"/>
                  </a:cubicBezTo>
                  <a:cubicBezTo>
                    <a:pt x="133" y="484"/>
                    <a:pt x="133" y="726"/>
                    <a:pt x="133" y="968"/>
                  </a:cubicBezTo>
                  <a:cubicBezTo>
                    <a:pt x="133" y="1012"/>
                    <a:pt x="133" y="1056"/>
                    <a:pt x="133" y="1099"/>
                  </a:cubicBezTo>
                  <a:cubicBezTo>
                    <a:pt x="133" y="1100"/>
                    <a:pt x="132" y="1102"/>
                    <a:pt x="132" y="1103"/>
                  </a:cubicBezTo>
                  <a:cubicBezTo>
                    <a:pt x="132" y="1137"/>
                    <a:pt x="156" y="1166"/>
                    <a:pt x="188" y="1173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88" y="1173"/>
                    <a:pt x="188" y="1173"/>
                    <a:pt x="189" y="1173"/>
                  </a:cubicBezTo>
                  <a:cubicBezTo>
                    <a:pt x="194" y="1174"/>
                    <a:pt x="199" y="1175"/>
                    <a:pt x="204" y="1175"/>
                  </a:cubicBezTo>
                  <a:cubicBezTo>
                    <a:pt x="210" y="1175"/>
                    <a:pt x="215" y="1174"/>
                    <a:pt x="220" y="1173"/>
                  </a:cubicBezTo>
                  <a:cubicBezTo>
                    <a:pt x="231" y="1171"/>
                    <a:pt x="242" y="1165"/>
                    <a:pt x="251" y="1158"/>
                  </a:cubicBezTo>
                  <a:cubicBezTo>
                    <a:pt x="256" y="1154"/>
                    <a:pt x="260" y="1149"/>
                    <a:pt x="264" y="1144"/>
                  </a:cubicBezTo>
                  <a:cubicBezTo>
                    <a:pt x="264" y="1143"/>
                    <a:pt x="264" y="1142"/>
                    <a:pt x="265" y="1142"/>
                  </a:cubicBezTo>
                  <a:cubicBezTo>
                    <a:pt x="265" y="1141"/>
                    <a:pt x="266" y="1141"/>
                    <a:pt x="266" y="1140"/>
                  </a:cubicBezTo>
                  <a:cubicBezTo>
                    <a:pt x="269" y="1135"/>
                    <a:pt x="272" y="1129"/>
                    <a:pt x="273" y="1123"/>
                  </a:cubicBezTo>
                  <a:cubicBezTo>
                    <a:pt x="273" y="1123"/>
                    <a:pt x="273" y="1123"/>
                    <a:pt x="273" y="1123"/>
                  </a:cubicBezTo>
                  <a:cubicBezTo>
                    <a:pt x="275" y="1117"/>
                    <a:pt x="276" y="1110"/>
                    <a:pt x="276" y="1103"/>
                  </a:cubicBezTo>
                  <a:cubicBezTo>
                    <a:pt x="276" y="1102"/>
                    <a:pt x="276" y="1100"/>
                    <a:pt x="276" y="1099"/>
                  </a:cubicBezTo>
                  <a:cubicBezTo>
                    <a:pt x="276" y="927"/>
                    <a:pt x="276" y="754"/>
                    <a:pt x="276" y="582"/>
                  </a:cubicBezTo>
                  <a:cubicBezTo>
                    <a:pt x="276" y="581"/>
                    <a:pt x="276" y="579"/>
                    <a:pt x="276" y="578"/>
                  </a:cubicBezTo>
                  <a:cubicBezTo>
                    <a:pt x="276" y="574"/>
                    <a:pt x="278" y="572"/>
                    <a:pt x="281" y="572"/>
                  </a:cubicBezTo>
                  <a:cubicBezTo>
                    <a:pt x="288" y="572"/>
                    <a:pt x="294" y="572"/>
                    <a:pt x="300" y="572"/>
                  </a:cubicBezTo>
                  <a:cubicBezTo>
                    <a:pt x="303" y="572"/>
                    <a:pt x="305" y="574"/>
                    <a:pt x="305" y="577"/>
                  </a:cubicBezTo>
                  <a:cubicBezTo>
                    <a:pt x="305" y="579"/>
                    <a:pt x="305" y="581"/>
                    <a:pt x="305" y="583"/>
                  </a:cubicBezTo>
                  <a:cubicBezTo>
                    <a:pt x="305" y="756"/>
                    <a:pt x="305" y="929"/>
                    <a:pt x="305" y="1102"/>
                  </a:cubicBezTo>
                  <a:cubicBezTo>
                    <a:pt x="305" y="1102"/>
                    <a:pt x="305" y="1103"/>
                    <a:pt x="305" y="1103"/>
                  </a:cubicBezTo>
                  <a:cubicBezTo>
                    <a:pt x="305" y="1104"/>
                    <a:pt x="305" y="1104"/>
                    <a:pt x="305" y="1105"/>
                  </a:cubicBezTo>
                  <a:cubicBezTo>
                    <a:pt x="305" y="1105"/>
                    <a:pt x="305" y="1105"/>
                    <a:pt x="305" y="1105"/>
                  </a:cubicBezTo>
                  <a:cubicBezTo>
                    <a:pt x="305" y="1116"/>
                    <a:pt x="308" y="1126"/>
                    <a:pt x="313" y="1136"/>
                  </a:cubicBezTo>
                  <a:cubicBezTo>
                    <a:pt x="320" y="1150"/>
                    <a:pt x="333" y="1162"/>
                    <a:pt x="348" y="1169"/>
                  </a:cubicBezTo>
                  <a:cubicBezTo>
                    <a:pt x="361" y="1173"/>
                    <a:pt x="361" y="1173"/>
                    <a:pt x="361" y="1173"/>
                  </a:cubicBezTo>
                  <a:cubicBezTo>
                    <a:pt x="366" y="1174"/>
                    <a:pt x="371" y="1175"/>
                    <a:pt x="377" y="1175"/>
                  </a:cubicBezTo>
                  <a:cubicBezTo>
                    <a:pt x="402" y="1175"/>
                    <a:pt x="425" y="1162"/>
                    <a:pt x="438" y="1141"/>
                  </a:cubicBezTo>
                  <a:cubicBezTo>
                    <a:pt x="438" y="1140"/>
                    <a:pt x="439" y="1139"/>
                    <a:pt x="440" y="1138"/>
                  </a:cubicBezTo>
                  <a:cubicBezTo>
                    <a:pt x="440" y="1137"/>
                    <a:pt x="440" y="1137"/>
                    <a:pt x="441" y="1136"/>
                  </a:cubicBezTo>
                  <a:cubicBezTo>
                    <a:pt x="441" y="1135"/>
                    <a:pt x="442" y="1134"/>
                    <a:pt x="443" y="1132"/>
                  </a:cubicBezTo>
                  <a:cubicBezTo>
                    <a:pt x="443" y="1131"/>
                    <a:pt x="443" y="1130"/>
                    <a:pt x="444" y="1130"/>
                  </a:cubicBezTo>
                  <a:cubicBezTo>
                    <a:pt x="444" y="1129"/>
                    <a:pt x="444" y="1128"/>
                    <a:pt x="444" y="1127"/>
                  </a:cubicBezTo>
                  <a:cubicBezTo>
                    <a:pt x="447" y="1120"/>
                    <a:pt x="449" y="1112"/>
                    <a:pt x="449" y="1103"/>
                  </a:cubicBezTo>
                  <a:cubicBezTo>
                    <a:pt x="449" y="1103"/>
                    <a:pt x="449" y="1102"/>
                    <a:pt x="449" y="1101"/>
                  </a:cubicBezTo>
                  <a:cubicBezTo>
                    <a:pt x="449" y="1101"/>
                    <a:pt x="449" y="1101"/>
                    <a:pt x="449" y="1101"/>
                  </a:cubicBezTo>
                  <a:cubicBezTo>
                    <a:pt x="449" y="950"/>
                    <a:pt x="449" y="798"/>
                    <a:pt x="449" y="647"/>
                  </a:cubicBezTo>
                  <a:cubicBezTo>
                    <a:pt x="449" y="496"/>
                    <a:pt x="449" y="345"/>
                    <a:pt x="449" y="194"/>
                  </a:cubicBezTo>
                  <a:cubicBezTo>
                    <a:pt x="449" y="190"/>
                    <a:pt x="450" y="188"/>
                    <a:pt x="454" y="189"/>
                  </a:cubicBezTo>
                  <a:cubicBezTo>
                    <a:pt x="459" y="189"/>
                    <a:pt x="464" y="189"/>
                    <a:pt x="470" y="189"/>
                  </a:cubicBezTo>
                  <a:cubicBezTo>
                    <a:pt x="476" y="189"/>
                    <a:pt x="476" y="189"/>
                    <a:pt x="476" y="195"/>
                  </a:cubicBezTo>
                  <a:cubicBezTo>
                    <a:pt x="476" y="218"/>
                    <a:pt x="476" y="241"/>
                    <a:pt x="476" y="264"/>
                  </a:cubicBezTo>
                  <a:cubicBezTo>
                    <a:pt x="476" y="348"/>
                    <a:pt x="476" y="432"/>
                    <a:pt x="476" y="517"/>
                  </a:cubicBezTo>
                  <a:cubicBezTo>
                    <a:pt x="475" y="546"/>
                    <a:pt x="501" y="570"/>
                    <a:pt x="529" y="569"/>
                  </a:cubicBezTo>
                  <a:cubicBezTo>
                    <a:pt x="550" y="569"/>
                    <a:pt x="565" y="560"/>
                    <a:pt x="576" y="542"/>
                  </a:cubicBezTo>
                  <a:cubicBezTo>
                    <a:pt x="580" y="534"/>
                    <a:pt x="582" y="526"/>
                    <a:pt x="582" y="517"/>
                  </a:cubicBezTo>
                  <a:cubicBezTo>
                    <a:pt x="582" y="393"/>
                    <a:pt x="582" y="270"/>
                    <a:pt x="58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521" name="Group 809">
            <a:extLst>
              <a:ext uri="{FF2B5EF4-FFF2-40B4-BE49-F238E27FC236}">
                <a16:creationId xmlns:a16="http://schemas.microsoft.com/office/drawing/2014/main" id="{8D89C849-9D08-4096-AF22-CFA14A2E874F}"/>
              </a:ext>
            </a:extLst>
          </p:cNvPr>
          <p:cNvGrpSpPr/>
          <p:nvPr/>
        </p:nvGrpSpPr>
        <p:grpSpPr>
          <a:xfrm>
            <a:off x="3260888" y="1600440"/>
            <a:ext cx="306170" cy="752558"/>
            <a:chOff x="3046413" y="2012950"/>
            <a:chExt cx="1851025" cy="4549776"/>
          </a:xfrm>
          <a:solidFill>
            <a:schemeClr val="tx1"/>
          </a:solidFill>
        </p:grpSpPr>
        <p:sp>
          <p:nvSpPr>
            <p:cNvPr id="522" name="Freeform 6">
              <a:extLst>
                <a:ext uri="{FF2B5EF4-FFF2-40B4-BE49-F238E27FC236}">
                  <a16:creationId xmlns:a16="http://schemas.microsoft.com/office/drawing/2014/main" id="{280280C7-6DE6-4512-AB30-7EB4315C8402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575" y="2012950"/>
              <a:ext cx="776287" cy="757238"/>
            </a:xfrm>
            <a:custGeom>
              <a:avLst/>
              <a:gdLst>
                <a:gd name="T0" fmla="*/ 77 w 244"/>
                <a:gd name="T1" fmla="*/ 229 h 238"/>
                <a:gd name="T2" fmla="*/ 128 w 244"/>
                <a:gd name="T3" fmla="*/ 237 h 238"/>
                <a:gd name="T4" fmla="*/ 172 w 244"/>
                <a:gd name="T5" fmla="*/ 227 h 238"/>
                <a:gd name="T6" fmla="*/ 214 w 244"/>
                <a:gd name="T7" fmla="*/ 198 h 238"/>
                <a:gd name="T8" fmla="*/ 244 w 244"/>
                <a:gd name="T9" fmla="*/ 118 h 238"/>
                <a:gd name="T10" fmla="*/ 222 w 244"/>
                <a:gd name="T11" fmla="*/ 52 h 238"/>
                <a:gd name="T12" fmla="*/ 116 w 244"/>
                <a:gd name="T13" fmla="*/ 2 h 238"/>
                <a:gd name="T14" fmla="*/ 61 w 244"/>
                <a:gd name="T15" fmla="*/ 17 h 238"/>
                <a:gd name="T16" fmla="*/ 13 w 244"/>
                <a:gd name="T17" fmla="*/ 68 h 238"/>
                <a:gd name="T18" fmla="*/ 0 w 244"/>
                <a:gd name="T19" fmla="*/ 121 h 238"/>
                <a:gd name="T20" fmla="*/ 13 w 244"/>
                <a:gd name="T21" fmla="*/ 173 h 238"/>
                <a:gd name="T22" fmla="*/ 77 w 244"/>
                <a:gd name="T23" fmla="*/ 22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4" h="238">
                  <a:moveTo>
                    <a:pt x="77" y="229"/>
                  </a:moveTo>
                  <a:cubicBezTo>
                    <a:pt x="93" y="236"/>
                    <a:pt x="110" y="238"/>
                    <a:pt x="128" y="237"/>
                  </a:cubicBezTo>
                  <a:cubicBezTo>
                    <a:pt x="143" y="236"/>
                    <a:pt x="158" y="233"/>
                    <a:pt x="172" y="227"/>
                  </a:cubicBezTo>
                  <a:cubicBezTo>
                    <a:pt x="188" y="220"/>
                    <a:pt x="202" y="211"/>
                    <a:pt x="214" y="198"/>
                  </a:cubicBezTo>
                  <a:cubicBezTo>
                    <a:pt x="234" y="175"/>
                    <a:pt x="244" y="148"/>
                    <a:pt x="244" y="118"/>
                  </a:cubicBezTo>
                  <a:cubicBezTo>
                    <a:pt x="244" y="93"/>
                    <a:pt x="237" y="71"/>
                    <a:pt x="222" y="52"/>
                  </a:cubicBezTo>
                  <a:cubicBezTo>
                    <a:pt x="197" y="19"/>
                    <a:pt x="164" y="2"/>
                    <a:pt x="116" y="2"/>
                  </a:cubicBezTo>
                  <a:cubicBezTo>
                    <a:pt x="97" y="0"/>
                    <a:pt x="74" y="10"/>
                    <a:pt x="61" y="17"/>
                  </a:cubicBezTo>
                  <a:cubicBezTo>
                    <a:pt x="40" y="29"/>
                    <a:pt x="24" y="46"/>
                    <a:pt x="13" y="68"/>
                  </a:cubicBezTo>
                  <a:cubicBezTo>
                    <a:pt x="4" y="85"/>
                    <a:pt x="0" y="103"/>
                    <a:pt x="0" y="121"/>
                  </a:cubicBezTo>
                  <a:cubicBezTo>
                    <a:pt x="0" y="139"/>
                    <a:pt x="5" y="157"/>
                    <a:pt x="13" y="173"/>
                  </a:cubicBezTo>
                  <a:cubicBezTo>
                    <a:pt x="28" y="200"/>
                    <a:pt x="49" y="218"/>
                    <a:pt x="77" y="2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3" name="Freeform 7">
              <a:extLst>
                <a:ext uri="{FF2B5EF4-FFF2-40B4-BE49-F238E27FC236}">
                  <a16:creationId xmlns:a16="http://schemas.microsoft.com/office/drawing/2014/main" id="{F6F37ABD-F889-42DF-AB9B-95D0E02E598A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013" y="65627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4" name="Line 9">
              <a:extLst>
                <a:ext uri="{FF2B5EF4-FFF2-40B4-BE49-F238E27FC236}">
                  <a16:creationId xmlns:a16="http://schemas.microsoft.com/office/drawing/2014/main" id="{C627FB2E-83A9-4C95-AF12-BAA7A6F76D1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5" name="Line 10">
              <a:extLst>
                <a:ext uri="{FF2B5EF4-FFF2-40B4-BE49-F238E27FC236}">
                  <a16:creationId xmlns:a16="http://schemas.microsoft.com/office/drawing/2014/main" id="{9CDFCA89-A969-400C-8F05-4D92F23382B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6" name="Freeform 11">
              <a:extLst>
                <a:ext uri="{FF2B5EF4-FFF2-40B4-BE49-F238E27FC236}">
                  <a16:creationId xmlns:a16="http://schemas.microsoft.com/office/drawing/2014/main" id="{0620DA56-86CC-4A65-BAAD-877C24682599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413" y="2824163"/>
              <a:ext cx="1851025" cy="3738563"/>
            </a:xfrm>
            <a:custGeom>
              <a:avLst/>
              <a:gdLst>
                <a:gd name="T0" fmla="*/ 569 w 582"/>
                <a:gd name="T1" fmla="*/ 93 h 1175"/>
                <a:gd name="T2" fmla="*/ 500 w 582"/>
                <a:gd name="T3" fmla="*/ 20 h 1175"/>
                <a:gd name="T4" fmla="*/ 410 w 582"/>
                <a:gd name="T5" fmla="*/ 1 h 1175"/>
                <a:gd name="T6" fmla="*/ 80 w 582"/>
                <a:gd name="T7" fmla="*/ 20 h 1175"/>
                <a:gd name="T8" fmla="*/ 0 w 582"/>
                <a:gd name="T9" fmla="*/ 147 h 1175"/>
                <a:gd name="T10" fmla="*/ 9 w 582"/>
                <a:gd name="T11" fmla="*/ 547 h 1175"/>
                <a:gd name="T12" fmla="*/ 100 w 582"/>
                <a:gd name="T13" fmla="*/ 542 h 1175"/>
                <a:gd name="T14" fmla="*/ 106 w 582"/>
                <a:gd name="T15" fmla="*/ 197 h 1175"/>
                <a:gd name="T16" fmla="*/ 109 w 582"/>
                <a:gd name="T17" fmla="*/ 189 h 1175"/>
                <a:gd name="T18" fmla="*/ 133 w 582"/>
                <a:gd name="T19" fmla="*/ 194 h 1175"/>
                <a:gd name="T20" fmla="*/ 133 w 582"/>
                <a:gd name="T21" fmla="*/ 968 h 1175"/>
                <a:gd name="T22" fmla="*/ 132 w 582"/>
                <a:gd name="T23" fmla="*/ 1103 h 1175"/>
                <a:gd name="T24" fmla="*/ 188 w 582"/>
                <a:gd name="T25" fmla="*/ 1173 h 1175"/>
                <a:gd name="T26" fmla="*/ 204 w 582"/>
                <a:gd name="T27" fmla="*/ 1175 h 1175"/>
                <a:gd name="T28" fmla="*/ 251 w 582"/>
                <a:gd name="T29" fmla="*/ 1158 h 1175"/>
                <a:gd name="T30" fmla="*/ 265 w 582"/>
                <a:gd name="T31" fmla="*/ 1142 h 1175"/>
                <a:gd name="T32" fmla="*/ 273 w 582"/>
                <a:gd name="T33" fmla="*/ 1123 h 1175"/>
                <a:gd name="T34" fmla="*/ 276 w 582"/>
                <a:gd name="T35" fmla="*/ 1103 h 1175"/>
                <a:gd name="T36" fmla="*/ 276 w 582"/>
                <a:gd name="T37" fmla="*/ 582 h 1175"/>
                <a:gd name="T38" fmla="*/ 281 w 582"/>
                <a:gd name="T39" fmla="*/ 572 h 1175"/>
                <a:gd name="T40" fmla="*/ 305 w 582"/>
                <a:gd name="T41" fmla="*/ 577 h 1175"/>
                <a:gd name="T42" fmla="*/ 305 w 582"/>
                <a:gd name="T43" fmla="*/ 1102 h 1175"/>
                <a:gd name="T44" fmla="*/ 305 w 582"/>
                <a:gd name="T45" fmla="*/ 1105 h 1175"/>
                <a:gd name="T46" fmla="*/ 313 w 582"/>
                <a:gd name="T47" fmla="*/ 1136 h 1175"/>
                <a:gd name="T48" fmla="*/ 361 w 582"/>
                <a:gd name="T49" fmla="*/ 1173 h 1175"/>
                <a:gd name="T50" fmla="*/ 438 w 582"/>
                <a:gd name="T51" fmla="*/ 1141 h 1175"/>
                <a:gd name="T52" fmla="*/ 441 w 582"/>
                <a:gd name="T53" fmla="*/ 1136 h 1175"/>
                <a:gd name="T54" fmla="*/ 444 w 582"/>
                <a:gd name="T55" fmla="*/ 1130 h 1175"/>
                <a:gd name="T56" fmla="*/ 449 w 582"/>
                <a:gd name="T57" fmla="*/ 1103 h 1175"/>
                <a:gd name="T58" fmla="*/ 449 w 582"/>
                <a:gd name="T59" fmla="*/ 1101 h 1175"/>
                <a:gd name="T60" fmla="*/ 449 w 582"/>
                <a:gd name="T61" fmla="*/ 194 h 1175"/>
                <a:gd name="T62" fmla="*/ 470 w 582"/>
                <a:gd name="T63" fmla="*/ 189 h 1175"/>
                <a:gd name="T64" fmla="*/ 476 w 582"/>
                <a:gd name="T65" fmla="*/ 264 h 1175"/>
                <a:gd name="T66" fmla="*/ 529 w 582"/>
                <a:gd name="T67" fmla="*/ 569 h 1175"/>
                <a:gd name="T68" fmla="*/ 582 w 582"/>
                <a:gd name="T69" fmla="*/ 517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2" h="1175">
                  <a:moveTo>
                    <a:pt x="582" y="147"/>
                  </a:moveTo>
                  <a:cubicBezTo>
                    <a:pt x="582" y="129"/>
                    <a:pt x="578" y="110"/>
                    <a:pt x="569" y="93"/>
                  </a:cubicBezTo>
                  <a:cubicBezTo>
                    <a:pt x="564" y="83"/>
                    <a:pt x="558" y="72"/>
                    <a:pt x="551" y="62"/>
                  </a:cubicBezTo>
                  <a:cubicBezTo>
                    <a:pt x="538" y="44"/>
                    <a:pt x="513" y="26"/>
                    <a:pt x="500" y="20"/>
                  </a:cubicBezTo>
                  <a:cubicBezTo>
                    <a:pt x="489" y="15"/>
                    <a:pt x="478" y="11"/>
                    <a:pt x="466" y="7"/>
                  </a:cubicBezTo>
                  <a:cubicBezTo>
                    <a:pt x="448" y="0"/>
                    <a:pt x="429" y="1"/>
                    <a:pt x="410" y="1"/>
                  </a:cubicBezTo>
                  <a:cubicBezTo>
                    <a:pt x="324" y="1"/>
                    <a:pt x="239" y="1"/>
                    <a:pt x="153" y="1"/>
                  </a:cubicBezTo>
                  <a:cubicBezTo>
                    <a:pt x="127" y="1"/>
                    <a:pt x="103" y="8"/>
                    <a:pt x="80" y="20"/>
                  </a:cubicBezTo>
                  <a:cubicBezTo>
                    <a:pt x="52" y="35"/>
                    <a:pt x="31" y="56"/>
                    <a:pt x="16" y="84"/>
                  </a:cubicBezTo>
                  <a:cubicBezTo>
                    <a:pt x="6" y="104"/>
                    <a:pt x="0" y="125"/>
                    <a:pt x="0" y="147"/>
                  </a:cubicBezTo>
                  <a:cubicBezTo>
                    <a:pt x="0" y="269"/>
                    <a:pt x="0" y="391"/>
                    <a:pt x="0" y="513"/>
                  </a:cubicBezTo>
                  <a:cubicBezTo>
                    <a:pt x="0" y="525"/>
                    <a:pt x="1" y="537"/>
                    <a:pt x="9" y="547"/>
                  </a:cubicBezTo>
                  <a:cubicBezTo>
                    <a:pt x="18" y="560"/>
                    <a:pt x="30" y="567"/>
                    <a:pt x="46" y="569"/>
                  </a:cubicBezTo>
                  <a:cubicBezTo>
                    <a:pt x="69" y="571"/>
                    <a:pt x="88" y="562"/>
                    <a:pt x="100" y="542"/>
                  </a:cubicBezTo>
                  <a:cubicBezTo>
                    <a:pt x="104" y="535"/>
                    <a:pt x="106" y="527"/>
                    <a:pt x="106" y="519"/>
                  </a:cubicBezTo>
                  <a:cubicBezTo>
                    <a:pt x="106" y="412"/>
                    <a:pt x="106" y="304"/>
                    <a:pt x="106" y="197"/>
                  </a:cubicBezTo>
                  <a:cubicBezTo>
                    <a:pt x="106" y="195"/>
                    <a:pt x="105" y="193"/>
                    <a:pt x="106" y="192"/>
                  </a:cubicBezTo>
                  <a:cubicBezTo>
                    <a:pt x="106" y="191"/>
                    <a:pt x="108" y="189"/>
                    <a:pt x="109" y="189"/>
                  </a:cubicBezTo>
                  <a:cubicBezTo>
                    <a:pt x="116" y="188"/>
                    <a:pt x="122" y="189"/>
                    <a:pt x="129" y="189"/>
                  </a:cubicBezTo>
                  <a:cubicBezTo>
                    <a:pt x="133" y="188"/>
                    <a:pt x="133" y="191"/>
                    <a:pt x="133" y="194"/>
                  </a:cubicBezTo>
                  <a:cubicBezTo>
                    <a:pt x="133" y="210"/>
                    <a:pt x="133" y="225"/>
                    <a:pt x="133" y="241"/>
                  </a:cubicBezTo>
                  <a:cubicBezTo>
                    <a:pt x="133" y="484"/>
                    <a:pt x="133" y="726"/>
                    <a:pt x="133" y="968"/>
                  </a:cubicBezTo>
                  <a:cubicBezTo>
                    <a:pt x="133" y="1012"/>
                    <a:pt x="133" y="1056"/>
                    <a:pt x="133" y="1099"/>
                  </a:cubicBezTo>
                  <a:cubicBezTo>
                    <a:pt x="133" y="1100"/>
                    <a:pt x="132" y="1102"/>
                    <a:pt x="132" y="1103"/>
                  </a:cubicBezTo>
                  <a:cubicBezTo>
                    <a:pt x="132" y="1137"/>
                    <a:pt x="156" y="1166"/>
                    <a:pt x="188" y="1173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88" y="1173"/>
                    <a:pt x="188" y="1173"/>
                    <a:pt x="189" y="1173"/>
                  </a:cubicBezTo>
                  <a:cubicBezTo>
                    <a:pt x="194" y="1174"/>
                    <a:pt x="199" y="1175"/>
                    <a:pt x="204" y="1175"/>
                  </a:cubicBezTo>
                  <a:cubicBezTo>
                    <a:pt x="210" y="1175"/>
                    <a:pt x="215" y="1174"/>
                    <a:pt x="220" y="1173"/>
                  </a:cubicBezTo>
                  <a:cubicBezTo>
                    <a:pt x="231" y="1171"/>
                    <a:pt x="242" y="1165"/>
                    <a:pt x="251" y="1158"/>
                  </a:cubicBezTo>
                  <a:cubicBezTo>
                    <a:pt x="256" y="1154"/>
                    <a:pt x="260" y="1149"/>
                    <a:pt x="264" y="1144"/>
                  </a:cubicBezTo>
                  <a:cubicBezTo>
                    <a:pt x="264" y="1143"/>
                    <a:pt x="264" y="1142"/>
                    <a:pt x="265" y="1142"/>
                  </a:cubicBezTo>
                  <a:cubicBezTo>
                    <a:pt x="265" y="1141"/>
                    <a:pt x="266" y="1141"/>
                    <a:pt x="266" y="1140"/>
                  </a:cubicBezTo>
                  <a:cubicBezTo>
                    <a:pt x="269" y="1135"/>
                    <a:pt x="272" y="1129"/>
                    <a:pt x="273" y="1123"/>
                  </a:cubicBezTo>
                  <a:cubicBezTo>
                    <a:pt x="273" y="1123"/>
                    <a:pt x="273" y="1123"/>
                    <a:pt x="273" y="1123"/>
                  </a:cubicBezTo>
                  <a:cubicBezTo>
                    <a:pt x="275" y="1117"/>
                    <a:pt x="276" y="1110"/>
                    <a:pt x="276" y="1103"/>
                  </a:cubicBezTo>
                  <a:cubicBezTo>
                    <a:pt x="276" y="1102"/>
                    <a:pt x="276" y="1100"/>
                    <a:pt x="276" y="1099"/>
                  </a:cubicBezTo>
                  <a:cubicBezTo>
                    <a:pt x="276" y="927"/>
                    <a:pt x="276" y="754"/>
                    <a:pt x="276" y="582"/>
                  </a:cubicBezTo>
                  <a:cubicBezTo>
                    <a:pt x="276" y="581"/>
                    <a:pt x="276" y="579"/>
                    <a:pt x="276" y="578"/>
                  </a:cubicBezTo>
                  <a:cubicBezTo>
                    <a:pt x="276" y="574"/>
                    <a:pt x="278" y="572"/>
                    <a:pt x="281" y="572"/>
                  </a:cubicBezTo>
                  <a:cubicBezTo>
                    <a:pt x="288" y="572"/>
                    <a:pt x="294" y="572"/>
                    <a:pt x="300" y="572"/>
                  </a:cubicBezTo>
                  <a:cubicBezTo>
                    <a:pt x="303" y="572"/>
                    <a:pt x="305" y="574"/>
                    <a:pt x="305" y="577"/>
                  </a:cubicBezTo>
                  <a:cubicBezTo>
                    <a:pt x="305" y="579"/>
                    <a:pt x="305" y="581"/>
                    <a:pt x="305" y="583"/>
                  </a:cubicBezTo>
                  <a:cubicBezTo>
                    <a:pt x="305" y="756"/>
                    <a:pt x="305" y="929"/>
                    <a:pt x="305" y="1102"/>
                  </a:cubicBezTo>
                  <a:cubicBezTo>
                    <a:pt x="305" y="1102"/>
                    <a:pt x="305" y="1103"/>
                    <a:pt x="305" y="1103"/>
                  </a:cubicBezTo>
                  <a:cubicBezTo>
                    <a:pt x="305" y="1104"/>
                    <a:pt x="305" y="1104"/>
                    <a:pt x="305" y="1105"/>
                  </a:cubicBezTo>
                  <a:cubicBezTo>
                    <a:pt x="305" y="1105"/>
                    <a:pt x="305" y="1105"/>
                    <a:pt x="305" y="1105"/>
                  </a:cubicBezTo>
                  <a:cubicBezTo>
                    <a:pt x="305" y="1116"/>
                    <a:pt x="308" y="1126"/>
                    <a:pt x="313" y="1136"/>
                  </a:cubicBezTo>
                  <a:cubicBezTo>
                    <a:pt x="320" y="1150"/>
                    <a:pt x="333" y="1162"/>
                    <a:pt x="348" y="1169"/>
                  </a:cubicBezTo>
                  <a:cubicBezTo>
                    <a:pt x="361" y="1173"/>
                    <a:pt x="361" y="1173"/>
                    <a:pt x="361" y="1173"/>
                  </a:cubicBezTo>
                  <a:cubicBezTo>
                    <a:pt x="366" y="1174"/>
                    <a:pt x="371" y="1175"/>
                    <a:pt x="377" y="1175"/>
                  </a:cubicBezTo>
                  <a:cubicBezTo>
                    <a:pt x="402" y="1175"/>
                    <a:pt x="425" y="1162"/>
                    <a:pt x="438" y="1141"/>
                  </a:cubicBezTo>
                  <a:cubicBezTo>
                    <a:pt x="438" y="1140"/>
                    <a:pt x="439" y="1139"/>
                    <a:pt x="440" y="1138"/>
                  </a:cubicBezTo>
                  <a:cubicBezTo>
                    <a:pt x="440" y="1137"/>
                    <a:pt x="440" y="1137"/>
                    <a:pt x="441" y="1136"/>
                  </a:cubicBezTo>
                  <a:cubicBezTo>
                    <a:pt x="441" y="1135"/>
                    <a:pt x="442" y="1134"/>
                    <a:pt x="443" y="1132"/>
                  </a:cubicBezTo>
                  <a:cubicBezTo>
                    <a:pt x="443" y="1131"/>
                    <a:pt x="443" y="1130"/>
                    <a:pt x="444" y="1130"/>
                  </a:cubicBezTo>
                  <a:cubicBezTo>
                    <a:pt x="444" y="1129"/>
                    <a:pt x="444" y="1128"/>
                    <a:pt x="444" y="1127"/>
                  </a:cubicBezTo>
                  <a:cubicBezTo>
                    <a:pt x="447" y="1120"/>
                    <a:pt x="449" y="1112"/>
                    <a:pt x="449" y="1103"/>
                  </a:cubicBezTo>
                  <a:cubicBezTo>
                    <a:pt x="449" y="1103"/>
                    <a:pt x="449" y="1102"/>
                    <a:pt x="449" y="1101"/>
                  </a:cubicBezTo>
                  <a:cubicBezTo>
                    <a:pt x="449" y="1101"/>
                    <a:pt x="449" y="1101"/>
                    <a:pt x="449" y="1101"/>
                  </a:cubicBezTo>
                  <a:cubicBezTo>
                    <a:pt x="449" y="950"/>
                    <a:pt x="449" y="798"/>
                    <a:pt x="449" y="647"/>
                  </a:cubicBezTo>
                  <a:cubicBezTo>
                    <a:pt x="449" y="496"/>
                    <a:pt x="449" y="345"/>
                    <a:pt x="449" y="194"/>
                  </a:cubicBezTo>
                  <a:cubicBezTo>
                    <a:pt x="449" y="190"/>
                    <a:pt x="450" y="188"/>
                    <a:pt x="454" y="189"/>
                  </a:cubicBezTo>
                  <a:cubicBezTo>
                    <a:pt x="459" y="189"/>
                    <a:pt x="464" y="189"/>
                    <a:pt x="470" y="189"/>
                  </a:cubicBezTo>
                  <a:cubicBezTo>
                    <a:pt x="476" y="189"/>
                    <a:pt x="476" y="189"/>
                    <a:pt x="476" y="195"/>
                  </a:cubicBezTo>
                  <a:cubicBezTo>
                    <a:pt x="476" y="218"/>
                    <a:pt x="476" y="241"/>
                    <a:pt x="476" y="264"/>
                  </a:cubicBezTo>
                  <a:cubicBezTo>
                    <a:pt x="476" y="348"/>
                    <a:pt x="476" y="432"/>
                    <a:pt x="476" y="517"/>
                  </a:cubicBezTo>
                  <a:cubicBezTo>
                    <a:pt x="475" y="546"/>
                    <a:pt x="501" y="570"/>
                    <a:pt x="529" y="569"/>
                  </a:cubicBezTo>
                  <a:cubicBezTo>
                    <a:pt x="550" y="569"/>
                    <a:pt x="565" y="560"/>
                    <a:pt x="576" y="542"/>
                  </a:cubicBezTo>
                  <a:cubicBezTo>
                    <a:pt x="580" y="534"/>
                    <a:pt x="582" y="526"/>
                    <a:pt x="582" y="517"/>
                  </a:cubicBezTo>
                  <a:cubicBezTo>
                    <a:pt x="582" y="393"/>
                    <a:pt x="582" y="270"/>
                    <a:pt x="58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527" name="Group 222">
            <a:extLst>
              <a:ext uri="{FF2B5EF4-FFF2-40B4-BE49-F238E27FC236}">
                <a16:creationId xmlns:a16="http://schemas.microsoft.com/office/drawing/2014/main" id="{8F51CF94-DC15-46B9-9401-07B2D5FFAD9B}"/>
              </a:ext>
            </a:extLst>
          </p:cNvPr>
          <p:cNvGrpSpPr/>
          <p:nvPr/>
        </p:nvGrpSpPr>
        <p:grpSpPr>
          <a:xfrm>
            <a:off x="5373610" y="3455071"/>
            <a:ext cx="306170" cy="752558"/>
            <a:chOff x="3046413" y="2012950"/>
            <a:chExt cx="1851025" cy="4549776"/>
          </a:xfrm>
          <a:solidFill>
            <a:schemeClr val="tx1"/>
          </a:solidFill>
        </p:grpSpPr>
        <p:sp>
          <p:nvSpPr>
            <p:cNvPr id="528" name="Freeform 6">
              <a:extLst>
                <a:ext uri="{FF2B5EF4-FFF2-40B4-BE49-F238E27FC236}">
                  <a16:creationId xmlns:a16="http://schemas.microsoft.com/office/drawing/2014/main" id="{819ED5F7-FF9A-4DB7-9C9C-DFD5E6959010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575" y="2012950"/>
              <a:ext cx="776287" cy="757238"/>
            </a:xfrm>
            <a:custGeom>
              <a:avLst/>
              <a:gdLst>
                <a:gd name="T0" fmla="*/ 77 w 244"/>
                <a:gd name="T1" fmla="*/ 229 h 238"/>
                <a:gd name="T2" fmla="*/ 128 w 244"/>
                <a:gd name="T3" fmla="*/ 237 h 238"/>
                <a:gd name="T4" fmla="*/ 172 w 244"/>
                <a:gd name="T5" fmla="*/ 227 h 238"/>
                <a:gd name="T6" fmla="*/ 214 w 244"/>
                <a:gd name="T7" fmla="*/ 198 h 238"/>
                <a:gd name="T8" fmla="*/ 244 w 244"/>
                <a:gd name="T9" fmla="*/ 118 h 238"/>
                <a:gd name="T10" fmla="*/ 222 w 244"/>
                <a:gd name="T11" fmla="*/ 52 h 238"/>
                <a:gd name="T12" fmla="*/ 116 w 244"/>
                <a:gd name="T13" fmla="*/ 2 h 238"/>
                <a:gd name="T14" fmla="*/ 61 w 244"/>
                <a:gd name="T15" fmla="*/ 17 h 238"/>
                <a:gd name="T16" fmla="*/ 13 w 244"/>
                <a:gd name="T17" fmla="*/ 68 h 238"/>
                <a:gd name="T18" fmla="*/ 0 w 244"/>
                <a:gd name="T19" fmla="*/ 121 h 238"/>
                <a:gd name="T20" fmla="*/ 13 w 244"/>
                <a:gd name="T21" fmla="*/ 173 h 238"/>
                <a:gd name="T22" fmla="*/ 77 w 244"/>
                <a:gd name="T23" fmla="*/ 22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4" h="238">
                  <a:moveTo>
                    <a:pt x="77" y="229"/>
                  </a:moveTo>
                  <a:cubicBezTo>
                    <a:pt x="93" y="236"/>
                    <a:pt x="110" y="238"/>
                    <a:pt x="128" y="237"/>
                  </a:cubicBezTo>
                  <a:cubicBezTo>
                    <a:pt x="143" y="236"/>
                    <a:pt x="158" y="233"/>
                    <a:pt x="172" y="227"/>
                  </a:cubicBezTo>
                  <a:cubicBezTo>
                    <a:pt x="188" y="220"/>
                    <a:pt x="202" y="211"/>
                    <a:pt x="214" y="198"/>
                  </a:cubicBezTo>
                  <a:cubicBezTo>
                    <a:pt x="234" y="175"/>
                    <a:pt x="244" y="148"/>
                    <a:pt x="244" y="118"/>
                  </a:cubicBezTo>
                  <a:cubicBezTo>
                    <a:pt x="244" y="93"/>
                    <a:pt x="237" y="71"/>
                    <a:pt x="222" y="52"/>
                  </a:cubicBezTo>
                  <a:cubicBezTo>
                    <a:pt x="197" y="19"/>
                    <a:pt x="164" y="2"/>
                    <a:pt x="116" y="2"/>
                  </a:cubicBezTo>
                  <a:cubicBezTo>
                    <a:pt x="97" y="0"/>
                    <a:pt x="74" y="10"/>
                    <a:pt x="61" y="17"/>
                  </a:cubicBezTo>
                  <a:cubicBezTo>
                    <a:pt x="40" y="29"/>
                    <a:pt x="24" y="46"/>
                    <a:pt x="13" y="68"/>
                  </a:cubicBezTo>
                  <a:cubicBezTo>
                    <a:pt x="4" y="85"/>
                    <a:pt x="0" y="103"/>
                    <a:pt x="0" y="121"/>
                  </a:cubicBezTo>
                  <a:cubicBezTo>
                    <a:pt x="0" y="139"/>
                    <a:pt x="5" y="157"/>
                    <a:pt x="13" y="173"/>
                  </a:cubicBezTo>
                  <a:cubicBezTo>
                    <a:pt x="28" y="200"/>
                    <a:pt x="49" y="218"/>
                    <a:pt x="77" y="2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9" name="Freeform 7">
              <a:extLst>
                <a:ext uri="{FF2B5EF4-FFF2-40B4-BE49-F238E27FC236}">
                  <a16:creationId xmlns:a16="http://schemas.microsoft.com/office/drawing/2014/main" id="{7C99CAB4-186C-41F1-AB3F-C25C3651745A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013" y="65627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0" name="Line 9">
              <a:extLst>
                <a:ext uri="{FF2B5EF4-FFF2-40B4-BE49-F238E27FC236}">
                  <a16:creationId xmlns:a16="http://schemas.microsoft.com/office/drawing/2014/main" id="{2A44BB58-0CC1-41E8-80B0-BFA4575340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1" name="Line 10">
              <a:extLst>
                <a:ext uri="{FF2B5EF4-FFF2-40B4-BE49-F238E27FC236}">
                  <a16:creationId xmlns:a16="http://schemas.microsoft.com/office/drawing/2014/main" id="{51DEEC2E-B9CE-4432-952D-004EFD56B4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2" name="Freeform 11">
              <a:extLst>
                <a:ext uri="{FF2B5EF4-FFF2-40B4-BE49-F238E27FC236}">
                  <a16:creationId xmlns:a16="http://schemas.microsoft.com/office/drawing/2014/main" id="{EE4397E3-3471-45A7-A52A-F691E7983113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413" y="2824163"/>
              <a:ext cx="1851025" cy="3738563"/>
            </a:xfrm>
            <a:custGeom>
              <a:avLst/>
              <a:gdLst>
                <a:gd name="T0" fmla="*/ 569 w 582"/>
                <a:gd name="T1" fmla="*/ 93 h 1175"/>
                <a:gd name="T2" fmla="*/ 500 w 582"/>
                <a:gd name="T3" fmla="*/ 20 h 1175"/>
                <a:gd name="T4" fmla="*/ 410 w 582"/>
                <a:gd name="T5" fmla="*/ 1 h 1175"/>
                <a:gd name="T6" fmla="*/ 80 w 582"/>
                <a:gd name="T7" fmla="*/ 20 h 1175"/>
                <a:gd name="T8" fmla="*/ 0 w 582"/>
                <a:gd name="T9" fmla="*/ 147 h 1175"/>
                <a:gd name="T10" fmla="*/ 9 w 582"/>
                <a:gd name="T11" fmla="*/ 547 h 1175"/>
                <a:gd name="T12" fmla="*/ 100 w 582"/>
                <a:gd name="T13" fmla="*/ 542 h 1175"/>
                <a:gd name="T14" fmla="*/ 106 w 582"/>
                <a:gd name="T15" fmla="*/ 197 h 1175"/>
                <a:gd name="T16" fmla="*/ 109 w 582"/>
                <a:gd name="T17" fmla="*/ 189 h 1175"/>
                <a:gd name="T18" fmla="*/ 133 w 582"/>
                <a:gd name="T19" fmla="*/ 194 h 1175"/>
                <a:gd name="T20" fmla="*/ 133 w 582"/>
                <a:gd name="T21" fmla="*/ 968 h 1175"/>
                <a:gd name="T22" fmla="*/ 132 w 582"/>
                <a:gd name="T23" fmla="*/ 1103 h 1175"/>
                <a:gd name="T24" fmla="*/ 188 w 582"/>
                <a:gd name="T25" fmla="*/ 1173 h 1175"/>
                <a:gd name="T26" fmla="*/ 204 w 582"/>
                <a:gd name="T27" fmla="*/ 1175 h 1175"/>
                <a:gd name="T28" fmla="*/ 251 w 582"/>
                <a:gd name="T29" fmla="*/ 1158 h 1175"/>
                <a:gd name="T30" fmla="*/ 265 w 582"/>
                <a:gd name="T31" fmla="*/ 1142 h 1175"/>
                <a:gd name="T32" fmla="*/ 273 w 582"/>
                <a:gd name="T33" fmla="*/ 1123 h 1175"/>
                <a:gd name="T34" fmla="*/ 276 w 582"/>
                <a:gd name="T35" fmla="*/ 1103 h 1175"/>
                <a:gd name="T36" fmla="*/ 276 w 582"/>
                <a:gd name="T37" fmla="*/ 582 h 1175"/>
                <a:gd name="T38" fmla="*/ 281 w 582"/>
                <a:gd name="T39" fmla="*/ 572 h 1175"/>
                <a:gd name="T40" fmla="*/ 305 w 582"/>
                <a:gd name="T41" fmla="*/ 577 h 1175"/>
                <a:gd name="T42" fmla="*/ 305 w 582"/>
                <a:gd name="T43" fmla="*/ 1102 h 1175"/>
                <a:gd name="T44" fmla="*/ 305 w 582"/>
                <a:gd name="T45" fmla="*/ 1105 h 1175"/>
                <a:gd name="T46" fmla="*/ 313 w 582"/>
                <a:gd name="T47" fmla="*/ 1136 h 1175"/>
                <a:gd name="T48" fmla="*/ 361 w 582"/>
                <a:gd name="T49" fmla="*/ 1173 h 1175"/>
                <a:gd name="T50" fmla="*/ 438 w 582"/>
                <a:gd name="T51" fmla="*/ 1141 h 1175"/>
                <a:gd name="T52" fmla="*/ 441 w 582"/>
                <a:gd name="T53" fmla="*/ 1136 h 1175"/>
                <a:gd name="T54" fmla="*/ 444 w 582"/>
                <a:gd name="T55" fmla="*/ 1130 h 1175"/>
                <a:gd name="T56" fmla="*/ 449 w 582"/>
                <a:gd name="T57" fmla="*/ 1103 h 1175"/>
                <a:gd name="T58" fmla="*/ 449 w 582"/>
                <a:gd name="T59" fmla="*/ 1101 h 1175"/>
                <a:gd name="T60" fmla="*/ 449 w 582"/>
                <a:gd name="T61" fmla="*/ 194 h 1175"/>
                <a:gd name="T62" fmla="*/ 470 w 582"/>
                <a:gd name="T63" fmla="*/ 189 h 1175"/>
                <a:gd name="T64" fmla="*/ 476 w 582"/>
                <a:gd name="T65" fmla="*/ 264 h 1175"/>
                <a:gd name="T66" fmla="*/ 529 w 582"/>
                <a:gd name="T67" fmla="*/ 569 h 1175"/>
                <a:gd name="T68" fmla="*/ 582 w 582"/>
                <a:gd name="T69" fmla="*/ 517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2" h="1175">
                  <a:moveTo>
                    <a:pt x="582" y="147"/>
                  </a:moveTo>
                  <a:cubicBezTo>
                    <a:pt x="582" y="129"/>
                    <a:pt x="578" y="110"/>
                    <a:pt x="569" y="93"/>
                  </a:cubicBezTo>
                  <a:cubicBezTo>
                    <a:pt x="564" y="83"/>
                    <a:pt x="558" y="72"/>
                    <a:pt x="551" y="62"/>
                  </a:cubicBezTo>
                  <a:cubicBezTo>
                    <a:pt x="538" y="44"/>
                    <a:pt x="513" y="26"/>
                    <a:pt x="500" y="20"/>
                  </a:cubicBezTo>
                  <a:cubicBezTo>
                    <a:pt x="489" y="15"/>
                    <a:pt x="478" y="11"/>
                    <a:pt x="466" y="7"/>
                  </a:cubicBezTo>
                  <a:cubicBezTo>
                    <a:pt x="448" y="0"/>
                    <a:pt x="429" y="1"/>
                    <a:pt x="410" y="1"/>
                  </a:cubicBezTo>
                  <a:cubicBezTo>
                    <a:pt x="324" y="1"/>
                    <a:pt x="239" y="1"/>
                    <a:pt x="153" y="1"/>
                  </a:cubicBezTo>
                  <a:cubicBezTo>
                    <a:pt x="127" y="1"/>
                    <a:pt x="103" y="8"/>
                    <a:pt x="80" y="20"/>
                  </a:cubicBezTo>
                  <a:cubicBezTo>
                    <a:pt x="52" y="35"/>
                    <a:pt x="31" y="56"/>
                    <a:pt x="16" y="84"/>
                  </a:cubicBezTo>
                  <a:cubicBezTo>
                    <a:pt x="6" y="104"/>
                    <a:pt x="0" y="125"/>
                    <a:pt x="0" y="147"/>
                  </a:cubicBezTo>
                  <a:cubicBezTo>
                    <a:pt x="0" y="269"/>
                    <a:pt x="0" y="391"/>
                    <a:pt x="0" y="513"/>
                  </a:cubicBezTo>
                  <a:cubicBezTo>
                    <a:pt x="0" y="525"/>
                    <a:pt x="1" y="537"/>
                    <a:pt x="9" y="547"/>
                  </a:cubicBezTo>
                  <a:cubicBezTo>
                    <a:pt x="18" y="560"/>
                    <a:pt x="30" y="567"/>
                    <a:pt x="46" y="569"/>
                  </a:cubicBezTo>
                  <a:cubicBezTo>
                    <a:pt x="69" y="571"/>
                    <a:pt x="88" y="562"/>
                    <a:pt x="100" y="542"/>
                  </a:cubicBezTo>
                  <a:cubicBezTo>
                    <a:pt x="104" y="535"/>
                    <a:pt x="106" y="527"/>
                    <a:pt x="106" y="519"/>
                  </a:cubicBezTo>
                  <a:cubicBezTo>
                    <a:pt x="106" y="412"/>
                    <a:pt x="106" y="304"/>
                    <a:pt x="106" y="197"/>
                  </a:cubicBezTo>
                  <a:cubicBezTo>
                    <a:pt x="106" y="195"/>
                    <a:pt x="105" y="193"/>
                    <a:pt x="106" y="192"/>
                  </a:cubicBezTo>
                  <a:cubicBezTo>
                    <a:pt x="106" y="191"/>
                    <a:pt x="108" y="189"/>
                    <a:pt x="109" y="189"/>
                  </a:cubicBezTo>
                  <a:cubicBezTo>
                    <a:pt x="116" y="188"/>
                    <a:pt x="122" y="189"/>
                    <a:pt x="129" y="189"/>
                  </a:cubicBezTo>
                  <a:cubicBezTo>
                    <a:pt x="133" y="188"/>
                    <a:pt x="133" y="191"/>
                    <a:pt x="133" y="194"/>
                  </a:cubicBezTo>
                  <a:cubicBezTo>
                    <a:pt x="133" y="210"/>
                    <a:pt x="133" y="225"/>
                    <a:pt x="133" y="241"/>
                  </a:cubicBezTo>
                  <a:cubicBezTo>
                    <a:pt x="133" y="484"/>
                    <a:pt x="133" y="726"/>
                    <a:pt x="133" y="968"/>
                  </a:cubicBezTo>
                  <a:cubicBezTo>
                    <a:pt x="133" y="1012"/>
                    <a:pt x="133" y="1056"/>
                    <a:pt x="133" y="1099"/>
                  </a:cubicBezTo>
                  <a:cubicBezTo>
                    <a:pt x="133" y="1100"/>
                    <a:pt x="132" y="1102"/>
                    <a:pt x="132" y="1103"/>
                  </a:cubicBezTo>
                  <a:cubicBezTo>
                    <a:pt x="132" y="1137"/>
                    <a:pt x="156" y="1166"/>
                    <a:pt x="188" y="1173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88" y="1173"/>
                    <a:pt x="188" y="1173"/>
                    <a:pt x="189" y="1173"/>
                  </a:cubicBezTo>
                  <a:cubicBezTo>
                    <a:pt x="194" y="1174"/>
                    <a:pt x="199" y="1175"/>
                    <a:pt x="204" y="1175"/>
                  </a:cubicBezTo>
                  <a:cubicBezTo>
                    <a:pt x="210" y="1175"/>
                    <a:pt x="215" y="1174"/>
                    <a:pt x="220" y="1173"/>
                  </a:cubicBezTo>
                  <a:cubicBezTo>
                    <a:pt x="231" y="1171"/>
                    <a:pt x="242" y="1165"/>
                    <a:pt x="251" y="1158"/>
                  </a:cubicBezTo>
                  <a:cubicBezTo>
                    <a:pt x="256" y="1154"/>
                    <a:pt x="260" y="1149"/>
                    <a:pt x="264" y="1144"/>
                  </a:cubicBezTo>
                  <a:cubicBezTo>
                    <a:pt x="264" y="1143"/>
                    <a:pt x="264" y="1142"/>
                    <a:pt x="265" y="1142"/>
                  </a:cubicBezTo>
                  <a:cubicBezTo>
                    <a:pt x="265" y="1141"/>
                    <a:pt x="266" y="1141"/>
                    <a:pt x="266" y="1140"/>
                  </a:cubicBezTo>
                  <a:cubicBezTo>
                    <a:pt x="269" y="1135"/>
                    <a:pt x="272" y="1129"/>
                    <a:pt x="273" y="1123"/>
                  </a:cubicBezTo>
                  <a:cubicBezTo>
                    <a:pt x="273" y="1123"/>
                    <a:pt x="273" y="1123"/>
                    <a:pt x="273" y="1123"/>
                  </a:cubicBezTo>
                  <a:cubicBezTo>
                    <a:pt x="275" y="1117"/>
                    <a:pt x="276" y="1110"/>
                    <a:pt x="276" y="1103"/>
                  </a:cubicBezTo>
                  <a:cubicBezTo>
                    <a:pt x="276" y="1102"/>
                    <a:pt x="276" y="1100"/>
                    <a:pt x="276" y="1099"/>
                  </a:cubicBezTo>
                  <a:cubicBezTo>
                    <a:pt x="276" y="927"/>
                    <a:pt x="276" y="754"/>
                    <a:pt x="276" y="582"/>
                  </a:cubicBezTo>
                  <a:cubicBezTo>
                    <a:pt x="276" y="581"/>
                    <a:pt x="276" y="579"/>
                    <a:pt x="276" y="578"/>
                  </a:cubicBezTo>
                  <a:cubicBezTo>
                    <a:pt x="276" y="574"/>
                    <a:pt x="278" y="572"/>
                    <a:pt x="281" y="572"/>
                  </a:cubicBezTo>
                  <a:cubicBezTo>
                    <a:pt x="288" y="572"/>
                    <a:pt x="294" y="572"/>
                    <a:pt x="300" y="572"/>
                  </a:cubicBezTo>
                  <a:cubicBezTo>
                    <a:pt x="303" y="572"/>
                    <a:pt x="305" y="574"/>
                    <a:pt x="305" y="577"/>
                  </a:cubicBezTo>
                  <a:cubicBezTo>
                    <a:pt x="305" y="579"/>
                    <a:pt x="305" y="581"/>
                    <a:pt x="305" y="583"/>
                  </a:cubicBezTo>
                  <a:cubicBezTo>
                    <a:pt x="305" y="756"/>
                    <a:pt x="305" y="929"/>
                    <a:pt x="305" y="1102"/>
                  </a:cubicBezTo>
                  <a:cubicBezTo>
                    <a:pt x="305" y="1102"/>
                    <a:pt x="305" y="1103"/>
                    <a:pt x="305" y="1103"/>
                  </a:cubicBezTo>
                  <a:cubicBezTo>
                    <a:pt x="305" y="1104"/>
                    <a:pt x="305" y="1104"/>
                    <a:pt x="305" y="1105"/>
                  </a:cubicBezTo>
                  <a:cubicBezTo>
                    <a:pt x="305" y="1105"/>
                    <a:pt x="305" y="1105"/>
                    <a:pt x="305" y="1105"/>
                  </a:cubicBezTo>
                  <a:cubicBezTo>
                    <a:pt x="305" y="1116"/>
                    <a:pt x="308" y="1126"/>
                    <a:pt x="313" y="1136"/>
                  </a:cubicBezTo>
                  <a:cubicBezTo>
                    <a:pt x="320" y="1150"/>
                    <a:pt x="333" y="1162"/>
                    <a:pt x="348" y="1169"/>
                  </a:cubicBezTo>
                  <a:cubicBezTo>
                    <a:pt x="361" y="1173"/>
                    <a:pt x="361" y="1173"/>
                    <a:pt x="361" y="1173"/>
                  </a:cubicBezTo>
                  <a:cubicBezTo>
                    <a:pt x="366" y="1174"/>
                    <a:pt x="371" y="1175"/>
                    <a:pt x="377" y="1175"/>
                  </a:cubicBezTo>
                  <a:cubicBezTo>
                    <a:pt x="402" y="1175"/>
                    <a:pt x="425" y="1162"/>
                    <a:pt x="438" y="1141"/>
                  </a:cubicBezTo>
                  <a:cubicBezTo>
                    <a:pt x="438" y="1140"/>
                    <a:pt x="439" y="1139"/>
                    <a:pt x="440" y="1138"/>
                  </a:cubicBezTo>
                  <a:cubicBezTo>
                    <a:pt x="440" y="1137"/>
                    <a:pt x="440" y="1137"/>
                    <a:pt x="441" y="1136"/>
                  </a:cubicBezTo>
                  <a:cubicBezTo>
                    <a:pt x="441" y="1135"/>
                    <a:pt x="442" y="1134"/>
                    <a:pt x="443" y="1132"/>
                  </a:cubicBezTo>
                  <a:cubicBezTo>
                    <a:pt x="443" y="1131"/>
                    <a:pt x="443" y="1130"/>
                    <a:pt x="444" y="1130"/>
                  </a:cubicBezTo>
                  <a:cubicBezTo>
                    <a:pt x="444" y="1129"/>
                    <a:pt x="444" y="1128"/>
                    <a:pt x="444" y="1127"/>
                  </a:cubicBezTo>
                  <a:cubicBezTo>
                    <a:pt x="447" y="1120"/>
                    <a:pt x="449" y="1112"/>
                    <a:pt x="449" y="1103"/>
                  </a:cubicBezTo>
                  <a:cubicBezTo>
                    <a:pt x="449" y="1103"/>
                    <a:pt x="449" y="1102"/>
                    <a:pt x="449" y="1101"/>
                  </a:cubicBezTo>
                  <a:cubicBezTo>
                    <a:pt x="449" y="1101"/>
                    <a:pt x="449" y="1101"/>
                    <a:pt x="449" y="1101"/>
                  </a:cubicBezTo>
                  <a:cubicBezTo>
                    <a:pt x="449" y="950"/>
                    <a:pt x="449" y="798"/>
                    <a:pt x="449" y="647"/>
                  </a:cubicBezTo>
                  <a:cubicBezTo>
                    <a:pt x="449" y="496"/>
                    <a:pt x="449" y="345"/>
                    <a:pt x="449" y="194"/>
                  </a:cubicBezTo>
                  <a:cubicBezTo>
                    <a:pt x="449" y="190"/>
                    <a:pt x="450" y="188"/>
                    <a:pt x="454" y="189"/>
                  </a:cubicBezTo>
                  <a:cubicBezTo>
                    <a:pt x="459" y="189"/>
                    <a:pt x="464" y="189"/>
                    <a:pt x="470" y="189"/>
                  </a:cubicBezTo>
                  <a:cubicBezTo>
                    <a:pt x="476" y="189"/>
                    <a:pt x="476" y="189"/>
                    <a:pt x="476" y="195"/>
                  </a:cubicBezTo>
                  <a:cubicBezTo>
                    <a:pt x="476" y="218"/>
                    <a:pt x="476" y="241"/>
                    <a:pt x="476" y="264"/>
                  </a:cubicBezTo>
                  <a:cubicBezTo>
                    <a:pt x="476" y="348"/>
                    <a:pt x="476" y="432"/>
                    <a:pt x="476" y="517"/>
                  </a:cubicBezTo>
                  <a:cubicBezTo>
                    <a:pt x="475" y="546"/>
                    <a:pt x="501" y="570"/>
                    <a:pt x="529" y="569"/>
                  </a:cubicBezTo>
                  <a:cubicBezTo>
                    <a:pt x="550" y="569"/>
                    <a:pt x="565" y="560"/>
                    <a:pt x="576" y="542"/>
                  </a:cubicBezTo>
                  <a:cubicBezTo>
                    <a:pt x="580" y="534"/>
                    <a:pt x="582" y="526"/>
                    <a:pt x="582" y="517"/>
                  </a:cubicBezTo>
                  <a:cubicBezTo>
                    <a:pt x="582" y="393"/>
                    <a:pt x="582" y="270"/>
                    <a:pt x="58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533" name="Group 234">
            <a:extLst>
              <a:ext uri="{FF2B5EF4-FFF2-40B4-BE49-F238E27FC236}">
                <a16:creationId xmlns:a16="http://schemas.microsoft.com/office/drawing/2014/main" id="{D30B3CE2-942A-437F-AAFF-8CB21635CA33}"/>
              </a:ext>
            </a:extLst>
          </p:cNvPr>
          <p:cNvGrpSpPr/>
          <p:nvPr/>
        </p:nvGrpSpPr>
        <p:grpSpPr>
          <a:xfrm>
            <a:off x="4637113" y="2047865"/>
            <a:ext cx="306170" cy="752558"/>
            <a:chOff x="3046413" y="2012950"/>
            <a:chExt cx="1851025" cy="4549776"/>
          </a:xfrm>
          <a:solidFill>
            <a:schemeClr val="tx1"/>
          </a:solidFill>
        </p:grpSpPr>
        <p:sp>
          <p:nvSpPr>
            <p:cNvPr id="534" name="Freeform 6">
              <a:extLst>
                <a:ext uri="{FF2B5EF4-FFF2-40B4-BE49-F238E27FC236}">
                  <a16:creationId xmlns:a16="http://schemas.microsoft.com/office/drawing/2014/main" id="{A58DC678-FB44-44ED-84D8-E70D89478935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575" y="2012950"/>
              <a:ext cx="776287" cy="757238"/>
            </a:xfrm>
            <a:custGeom>
              <a:avLst/>
              <a:gdLst>
                <a:gd name="T0" fmla="*/ 77 w 244"/>
                <a:gd name="T1" fmla="*/ 229 h 238"/>
                <a:gd name="T2" fmla="*/ 128 w 244"/>
                <a:gd name="T3" fmla="*/ 237 h 238"/>
                <a:gd name="T4" fmla="*/ 172 w 244"/>
                <a:gd name="T5" fmla="*/ 227 h 238"/>
                <a:gd name="T6" fmla="*/ 214 w 244"/>
                <a:gd name="T7" fmla="*/ 198 h 238"/>
                <a:gd name="T8" fmla="*/ 244 w 244"/>
                <a:gd name="T9" fmla="*/ 118 h 238"/>
                <a:gd name="T10" fmla="*/ 222 w 244"/>
                <a:gd name="T11" fmla="*/ 52 h 238"/>
                <a:gd name="T12" fmla="*/ 116 w 244"/>
                <a:gd name="T13" fmla="*/ 2 h 238"/>
                <a:gd name="T14" fmla="*/ 61 w 244"/>
                <a:gd name="T15" fmla="*/ 17 h 238"/>
                <a:gd name="T16" fmla="*/ 13 w 244"/>
                <a:gd name="T17" fmla="*/ 68 h 238"/>
                <a:gd name="T18" fmla="*/ 0 w 244"/>
                <a:gd name="T19" fmla="*/ 121 h 238"/>
                <a:gd name="T20" fmla="*/ 13 w 244"/>
                <a:gd name="T21" fmla="*/ 173 h 238"/>
                <a:gd name="T22" fmla="*/ 77 w 244"/>
                <a:gd name="T23" fmla="*/ 22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4" h="238">
                  <a:moveTo>
                    <a:pt x="77" y="229"/>
                  </a:moveTo>
                  <a:cubicBezTo>
                    <a:pt x="93" y="236"/>
                    <a:pt x="110" y="238"/>
                    <a:pt x="128" y="237"/>
                  </a:cubicBezTo>
                  <a:cubicBezTo>
                    <a:pt x="143" y="236"/>
                    <a:pt x="158" y="233"/>
                    <a:pt x="172" y="227"/>
                  </a:cubicBezTo>
                  <a:cubicBezTo>
                    <a:pt x="188" y="220"/>
                    <a:pt x="202" y="211"/>
                    <a:pt x="214" y="198"/>
                  </a:cubicBezTo>
                  <a:cubicBezTo>
                    <a:pt x="234" y="175"/>
                    <a:pt x="244" y="148"/>
                    <a:pt x="244" y="118"/>
                  </a:cubicBezTo>
                  <a:cubicBezTo>
                    <a:pt x="244" y="93"/>
                    <a:pt x="237" y="71"/>
                    <a:pt x="222" y="52"/>
                  </a:cubicBezTo>
                  <a:cubicBezTo>
                    <a:pt x="197" y="19"/>
                    <a:pt x="164" y="2"/>
                    <a:pt x="116" y="2"/>
                  </a:cubicBezTo>
                  <a:cubicBezTo>
                    <a:pt x="97" y="0"/>
                    <a:pt x="74" y="10"/>
                    <a:pt x="61" y="17"/>
                  </a:cubicBezTo>
                  <a:cubicBezTo>
                    <a:pt x="40" y="29"/>
                    <a:pt x="24" y="46"/>
                    <a:pt x="13" y="68"/>
                  </a:cubicBezTo>
                  <a:cubicBezTo>
                    <a:pt x="4" y="85"/>
                    <a:pt x="0" y="103"/>
                    <a:pt x="0" y="121"/>
                  </a:cubicBezTo>
                  <a:cubicBezTo>
                    <a:pt x="0" y="139"/>
                    <a:pt x="5" y="157"/>
                    <a:pt x="13" y="173"/>
                  </a:cubicBezTo>
                  <a:cubicBezTo>
                    <a:pt x="28" y="200"/>
                    <a:pt x="49" y="218"/>
                    <a:pt x="77" y="2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5" name="Freeform 7">
              <a:extLst>
                <a:ext uri="{FF2B5EF4-FFF2-40B4-BE49-F238E27FC236}">
                  <a16:creationId xmlns:a16="http://schemas.microsoft.com/office/drawing/2014/main" id="{62008ECD-BC57-42CB-9C6A-85910F7EE022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013" y="65627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6" name="Line 9">
              <a:extLst>
                <a:ext uri="{FF2B5EF4-FFF2-40B4-BE49-F238E27FC236}">
                  <a16:creationId xmlns:a16="http://schemas.microsoft.com/office/drawing/2014/main" id="{AA70938D-702C-4A66-9DD2-7C7C456D6F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7" name="Line 10">
              <a:extLst>
                <a:ext uri="{FF2B5EF4-FFF2-40B4-BE49-F238E27FC236}">
                  <a16:creationId xmlns:a16="http://schemas.microsoft.com/office/drawing/2014/main" id="{15619A9E-35FF-4D55-80C8-3722E6F8A0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8" name="Freeform 11">
              <a:extLst>
                <a:ext uri="{FF2B5EF4-FFF2-40B4-BE49-F238E27FC236}">
                  <a16:creationId xmlns:a16="http://schemas.microsoft.com/office/drawing/2014/main" id="{5CA2B63A-6023-4456-B050-F506D1389C81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413" y="2824163"/>
              <a:ext cx="1851025" cy="3738563"/>
            </a:xfrm>
            <a:custGeom>
              <a:avLst/>
              <a:gdLst>
                <a:gd name="T0" fmla="*/ 569 w 582"/>
                <a:gd name="T1" fmla="*/ 93 h 1175"/>
                <a:gd name="T2" fmla="*/ 500 w 582"/>
                <a:gd name="T3" fmla="*/ 20 h 1175"/>
                <a:gd name="T4" fmla="*/ 410 w 582"/>
                <a:gd name="T5" fmla="*/ 1 h 1175"/>
                <a:gd name="T6" fmla="*/ 80 w 582"/>
                <a:gd name="T7" fmla="*/ 20 h 1175"/>
                <a:gd name="T8" fmla="*/ 0 w 582"/>
                <a:gd name="T9" fmla="*/ 147 h 1175"/>
                <a:gd name="T10" fmla="*/ 9 w 582"/>
                <a:gd name="T11" fmla="*/ 547 h 1175"/>
                <a:gd name="T12" fmla="*/ 100 w 582"/>
                <a:gd name="T13" fmla="*/ 542 h 1175"/>
                <a:gd name="T14" fmla="*/ 106 w 582"/>
                <a:gd name="T15" fmla="*/ 197 h 1175"/>
                <a:gd name="T16" fmla="*/ 109 w 582"/>
                <a:gd name="T17" fmla="*/ 189 h 1175"/>
                <a:gd name="T18" fmla="*/ 133 w 582"/>
                <a:gd name="T19" fmla="*/ 194 h 1175"/>
                <a:gd name="T20" fmla="*/ 133 w 582"/>
                <a:gd name="T21" fmla="*/ 968 h 1175"/>
                <a:gd name="T22" fmla="*/ 132 w 582"/>
                <a:gd name="T23" fmla="*/ 1103 h 1175"/>
                <a:gd name="T24" fmla="*/ 188 w 582"/>
                <a:gd name="T25" fmla="*/ 1173 h 1175"/>
                <a:gd name="T26" fmla="*/ 204 w 582"/>
                <a:gd name="T27" fmla="*/ 1175 h 1175"/>
                <a:gd name="T28" fmla="*/ 251 w 582"/>
                <a:gd name="T29" fmla="*/ 1158 h 1175"/>
                <a:gd name="T30" fmla="*/ 265 w 582"/>
                <a:gd name="T31" fmla="*/ 1142 h 1175"/>
                <a:gd name="T32" fmla="*/ 273 w 582"/>
                <a:gd name="T33" fmla="*/ 1123 h 1175"/>
                <a:gd name="T34" fmla="*/ 276 w 582"/>
                <a:gd name="T35" fmla="*/ 1103 h 1175"/>
                <a:gd name="T36" fmla="*/ 276 w 582"/>
                <a:gd name="T37" fmla="*/ 582 h 1175"/>
                <a:gd name="T38" fmla="*/ 281 w 582"/>
                <a:gd name="T39" fmla="*/ 572 h 1175"/>
                <a:gd name="T40" fmla="*/ 305 w 582"/>
                <a:gd name="T41" fmla="*/ 577 h 1175"/>
                <a:gd name="T42" fmla="*/ 305 w 582"/>
                <a:gd name="T43" fmla="*/ 1102 h 1175"/>
                <a:gd name="T44" fmla="*/ 305 w 582"/>
                <a:gd name="T45" fmla="*/ 1105 h 1175"/>
                <a:gd name="T46" fmla="*/ 313 w 582"/>
                <a:gd name="T47" fmla="*/ 1136 h 1175"/>
                <a:gd name="T48" fmla="*/ 361 w 582"/>
                <a:gd name="T49" fmla="*/ 1173 h 1175"/>
                <a:gd name="T50" fmla="*/ 438 w 582"/>
                <a:gd name="T51" fmla="*/ 1141 h 1175"/>
                <a:gd name="T52" fmla="*/ 441 w 582"/>
                <a:gd name="T53" fmla="*/ 1136 h 1175"/>
                <a:gd name="T54" fmla="*/ 444 w 582"/>
                <a:gd name="T55" fmla="*/ 1130 h 1175"/>
                <a:gd name="T56" fmla="*/ 449 w 582"/>
                <a:gd name="T57" fmla="*/ 1103 h 1175"/>
                <a:gd name="T58" fmla="*/ 449 w 582"/>
                <a:gd name="T59" fmla="*/ 1101 h 1175"/>
                <a:gd name="T60" fmla="*/ 449 w 582"/>
                <a:gd name="T61" fmla="*/ 194 h 1175"/>
                <a:gd name="T62" fmla="*/ 470 w 582"/>
                <a:gd name="T63" fmla="*/ 189 h 1175"/>
                <a:gd name="T64" fmla="*/ 476 w 582"/>
                <a:gd name="T65" fmla="*/ 264 h 1175"/>
                <a:gd name="T66" fmla="*/ 529 w 582"/>
                <a:gd name="T67" fmla="*/ 569 h 1175"/>
                <a:gd name="T68" fmla="*/ 582 w 582"/>
                <a:gd name="T69" fmla="*/ 517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2" h="1175">
                  <a:moveTo>
                    <a:pt x="582" y="147"/>
                  </a:moveTo>
                  <a:cubicBezTo>
                    <a:pt x="582" y="129"/>
                    <a:pt x="578" y="110"/>
                    <a:pt x="569" y="93"/>
                  </a:cubicBezTo>
                  <a:cubicBezTo>
                    <a:pt x="564" y="83"/>
                    <a:pt x="558" y="72"/>
                    <a:pt x="551" y="62"/>
                  </a:cubicBezTo>
                  <a:cubicBezTo>
                    <a:pt x="538" y="44"/>
                    <a:pt x="513" y="26"/>
                    <a:pt x="500" y="20"/>
                  </a:cubicBezTo>
                  <a:cubicBezTo>
                    <a:pt x="489" y="15"/>
                    <a:pt x="478" y="11"/>
                    <a:pt x="466" y="7"/>
                  </a:cubicBezTo>
                  <a:cubicBezTo>
                    <a:pt x="448" y="0"/>
                    <a:pt x="429" y="1"/>
                    <a:pt x="410" y="1"/>
                  </a:cubicBezTo>
                  <a:cubicBezTo>
                    <a:pt x="324" y="1"/>
                    <a:pt x="239" y="1"/>
                    <a:pt x="153" y="1"/>
                  </a:cubicBezTo>
                  <a:cubicBezTo>
                    <a:pt x="127" y="1"/>
                    <a:pt x="103" y="8"/>
                    <a:pt x="80" y="20"/>
                  </a:cubicBezTo>
                  <a:cubicBezTo>
                    <a:pt x="52" y="35"/>
                    <a:pt x="31" y="56"/>
                    <a:pt x="16" y="84"/>
                  </a:cubicBezTo>
                  <a:cubicBezTo>
                    <a:pt x="6" y="104"/>
                    <a:pt x="0" y="125"/>
                    <a:pt x="0" y="147"/>
                  </a:cubicBezTo>
                  <a:cubicBezTo>
                    <a:pt x="0" y="269"/>
                    <a:pt x="0" y="391"/>
                    <a:pt x="0" y="513"/>
                  </a:cubicBezTo>
                  <a:cubicBezTo>
                    <a:pt x="0" y="525"/>
                    <a:pt x="1" y="537"/>
                    <a:pt x="9" y="547"/>
                  </a:cubicBezTo>
                  <a:cubicBezTo>
                    <a:pt x="18" y="560"/>
                    <a:pt x="30" y="567"/>
                    <a:pt x="46" y="569"/>
                  </a:cubicBezTo>
                  <a:cubicBezTo>
                    <a:pt x="69" y="571"/>
                    <a:pt x="88" y="562"/>
                    <a:pt x="100" y="542"/>
                  </a:cubicBezTo>
                  <a:cubicBezTo>
                    <a:pt x="104" y="535"/>
                    <a:pt x="106" y="527"/>
                    <a:pt x="106" y="519"/>
                  </a:cubicBezTo>
                  <a:cubicBezTo>
                    <a:pt x="106" y="412"/>
                    <a:pt x="106" y="304"/>
                    <a:pt x="106" y="197"/>
                  </a:cubicBezTo>
                  <a:cubicBezTo>
                    <a:pt x="106" y="195"/>
                    <a:pt x="105" y="193"/>
                    <a:pt x="106" y="192"/>
                  </a:cubicBezTo>
                  <a:cubicBezTo>
                    <a:pt x="106" y="191"/>
                    <a:pt x="108" y="189"/>
                    <a:pt x="109" y="189"/>
                  </a:cubicBezTo>
                  <a:cubicBezTo>
                    <a:pt x="116" y="188"/>
                    <a:pt x="122" y="189"/>
                    <a:pt x="129" y="189"/>
                  </a:cubicBezTo>
                  <a:cubicBezTo>
                    <a:pt x="133" y="188"/>
                    <a:pt x="133" y="191"/>
                    <a:pt x="133" y="194"/>
                  </a:cubicBezTo>
                  <a:cubicBezTo>
                    <a:pt x="133" y="210"/>
                    <a:pt x="133" y="225"/>
                    <a:pt x="133" y="241"/>
                  </a:cubicBezTo>
                  <a:cubicBezTo>
                    <a:pt x="133" y="484"/>
                    <a:pt x="133" y="726"/>
                    <a:pt x="133" y="968"/>
                  </a:cubicBezTo>
                  <a:cubicBezTo>
                    <a:pt x="133" y="1012"/>
                    <a:pt x="133" y="1056"/>
                    <a:pt x="133" y="1099"/>
                  </a:cubicBezTo>
                  <a:cubicBezTo>
                    <a:pt x="133" y="1100"/>
                    <a:pt x="132" y="1102"/>
                    <a:pt x="132" y="1103"/>
                  </a:cubicBezTo>
                  <a:cubicBezTo>
                    <a:pt x="132" y="1137"/>
                    <a:pt x="156" y="1166"/>
                    <a:pt x="188" y="1173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88" y="1173"/>
                    <a:pt x="188" y="1173"/>
                    <a:pt x="189" y="1173"/>
                  </a:cubicBezTo>
                  <a:cubicBezTo>
                    <a:pt x="194" y="1174"/>
                    <a:pt x="199" y="1175"/>
                    <a:pt x="204" y="1175"/>
                  </a:cubicBezTo>
                  <a:cubicBezTo>
                    <a:pt x="210" y="1175"/>
                    <a:pt x="215" y="1174"/>
                    <a:pt x="220" y="1173"/>
                  </a:cubicBezTo>
                  <a:cubicBezTo>
                    <a:pt x="231" y="1171"/>
                    <a:pt x="242" y="1165"/>
                    <a:pt x="251" y="1158"/>
                  </a:cubicBezTo>
                  <a:cubicBezTo>
                    <a:pt x="256" y="1154"/>
                    <a:pt x="260" y="1149"/>
                    <a:pt x="264" y="1144"/>
                  </a:cubicBezTo>
                  <a:cubicBezTo>
                    <a:pt x="264" y="1143"/>
                    <a:pt x="264" y="1142"/>
                    <a:pt x="265" y="1142"/>
                  </a:cubicBezTo>
                  <a:cubicBezTo>
                    <a:pt x="265" y="1141"/>
                    <a:pt x="266" y="1141"/>
                    <a:pt x="266" y="1140"/>
                  </a:cubicBezTo>
                  <a:cubicBezTo>
                    <a:pt x="269" y="1135"/>
                    <a:pt x="272" y="1129"/>
                    <a:pt x="273" y="1123"/>
                  </a:cubicBezTo>
                  <a:cubicBezTo>
                    <a:pt x="273" y="1123"/>
                    <a:pt x="273" y="1123"/>
                    <a:pt x="273" y="1123"/>
                  </a:cubicBezTo>
                  <a:cubicBezTo>
                    <a:pt x="275" y="1117"/>
                    <a:pt x="276" y="1110"/>
                    <a:pt x="276" y="1103"/>
                  </a:cubicBezTo>
                  <a:cubicBezTo>
                    <a:pt x="276" y="1102"/>
                    <a:pt x="276" y="1100"/>
                    <a:pt x="276" y="1099"/>
                  </a:cubicBezTo>
                  <a:cubicBezTo>
                    <a:pt x="276" y="927"/>
                    <a:pt x="276" y="754"/>
                    <a:pt x="276" y="582"/>
                  </a:cubicBezTo>
                  <a:cubicBezTo>
                    <a:pt x="276" y="581"/>
                    <a:pt x="276" y="579"/>
                    <a:pt x="276" y="578"/>
                  </a:cubicBezTo>
                  <a:cubicBezTo>
                    <a:pt x="276" y="574"/>
                    <a:pt x="278" y="572"/>
                    <a:pt x="281" y="572"/>
                  </a:cubicBezTo>
                  <a:cubicBezTo>
                    <a:pt x="288" y="572"/>
                    <a:pt x="294" y="572"/>
                    <a:pt x="300" y="572"/>
                  </a:cubicBezTo>
                  <a:cubicBezTo>
                    <a:pt x="303" y="572"/>
                    <a:pt x="305" y="574"/>
                    <a:pt x="305" y="577"/>
                  </a:cubicBezTo>
                  <a:cubicBezTo>
                    <a:pt x="305" y="579"/>
                    <a:pt x="305" y="581"/>
                    <a:pt x="305" y="583"/>
                  </a:cubicBezTo>
                  <a:cubicBezTo>
                    <a:pt x="305" y="756"/>
                    <a:pt x="305" y="929"/>
                    <a:pt x="305" y="1102"/>
                  </a:cubicBezTo>
                  <a:cubicBezTo>
                    <a:pt x="305" y="1102"/>
                    <a:pt x="305" y="1103"/>
                    <a:pt x="305" y="1103"/>
                  </a:cubicBezTo>
                  <a:cubicBezTo>
                    <a:pt x="305" y="1104"/>
                    <a:pt x="305" y="1104"/>
                    <a:pt x="305" y="1105"/>
                  </a:cubicBezTo>
                  <a:cubicBezTo>
                    <a:pt x="305" y="1105"/>
                    <a:pt x="305" y="1105"/>
                    <a:pt x="305" y="1105"/>
                  </a:cubicBezTo>
                  <a:cubicBezTo>
                    <a:pt x="305" y="1116"/>
                    <a:pt x="308" y="1126"/>
                    <a:pt x="313" y="1136"/>
                  </a:cubicBezTo>
                  <a:cubicBezTo>
                    <a:pt x="320" y="1150"/>
                    <a:pt x="333" y="1162"/>
                    <a:pt x="348" y="1169"/>
                  </a:cubicBezTo>
                  <a:cubicBezTo>
                    <a:pt x="361" y="1173"/>
                    <a:pt x="361" y="1173"/>
                    <a:pt x="361" y="1173"/>
                  </a:cubicBezTo>
                  <a:cubicBezTo>
                    <a:pt x="366" y="1174"/>
                    <a:pt x="371" y="1175"/>
                    <a:pt x="377" y="1175"/>
                  </a:cubicBezTo>
                  <a:cubicBezTo>
                    <a:pt x="402" y="1175"/>
                    <a:pt x="425" y="1162"/>
                    <a:pt x="438" y="1141"/>
                  </a:cubicBezTo>
                  <a:cubicBezTo>
                    <a:pt x="438" y="1140"/>
                    <a:pt x="439" y="1139"/>
                    <a:pt x="440" y="1138"/>
                  </a:cubicBezTo>
                  <a:cubicBezTo>
                    <a:pt x="440" y="1137"/>
                    <a:pt x="440" y="1137"/>
                    <a:pt x="441" y="1136"/>
                  </a:cubicBezTo>
                  <a:cubicBezTo>
                    <a:pt x="441" y="1135"/>
                    <a:pt x="442" y="1134"/>
                    <a:pt x="443" y="1132"/>
                  </a:cubicBezTo>
                  <a:cubicBezTo>
                    <a:pt x="443" y="1131"/>
                    <a:pt x="443" y="1130"/>
                    <a:pt x="444" y="1130"/>
                  </a:cubicBezTo>
                  <a:cubicBezTo>
                    <a:pt x="444" y="1129"/>
                    <a:pt x="444" y="1128"/>
                    <a:pt x="444" y="1127"/>
                  </a:cubicBezTo>
                  <a:cubicBezTo>
                    <a:pt x="447" y="1120"/>
                    <a:pt x="449" y="1112"/>
                    <a:pt x="449" y="1103"/>
                  </a:cubicBezTo>
                  <a:cubicBezTo>
                    <a:pt x="449" y="1103"/>
                    <a:pt x="449" y="1102"/>
                    <a:pt x="449" y="1101"/>
                  </a:cubicBezTo>
                  <a:cubicBezTo>
                    <a:pt x="449" y="1101"/>
                    <a:pt x="449" y="1101"/>
                    <a:pt x="449" y="1101"/>
                  </a:cubicBezTo>
                  <a:cubicBezTo>
                    <a:pt x="449" y="950"/>
                    <a:pt x="449" y="798"/>
                    <a:pt x="449" y="647"/>
                  </a:cubicBezTo>
                  <a:cubicBezTo>
                    <a:pt x="449" y="496"/>
                    <a:pt x="449" y="345"/>
                    <a:pt x="449" y="194"/>
                  </a:cubicBezTo>
                  <a:cubicBezTo>
                    <a:pt x="449" y="190"/>
                    <a:pt x="450" y="188"/>
                    <a:pt x="454" y="189"/>
                  </a:cubicBezTo>
                  <a:cubicBezTo>
                    <a:pt x="459" y="189"/>
                    <a:pt x="464" y="189"/>
                    <a:pt x="470" y="189"/>
                  </a:cubicBezTo>
                  <a:cubicBezTo>
                    <a:pt x="476" y="189"/>
                    <a:pt x="476" y="189"/>
                    <a:pt x="476" y="195"/>
                  </a:cubicBezTo>
                  <a:cubicBezTo>
                    <a:pt x="476" y="218"/>
                    <a:pt x="476" y="241"/>
                    <a:pt x="476" y="264"/>
                  </a:cubicBezTo>
                  <a:cubicBezTo>
                    <a:pt x="476" y="348"/>
                    <a:pt x="476" y="432"/>
                    <a:pt x="476" y="517"/>
                  </a:cubicBezTo>
                  <a:cubicBezTo>
                    <a:pt x="475" y="546"/>
                    <a:pt x="501" y="570"/>
                    <a:pt x="529" y="569"/>
                  </a:cubicBezTo>
                  <a:cubicBezTo>
                    <a:pt x="550" y="569"/>
                    <a:pt x="565" y="560"/>
                    <a:pt x="576" y="542"/>
                  </a:cubicBezTo>
                  <a:cubicBezTo>
                    <a:pt x="580" y="534"/>
                    <a:pt x="582" y="526"/>
                    <a:pt x="582" y="517"/>
                  </a:cubicBezTo>
                  <a:cubicBezTo>
                    <a:pt x="582" y="393"/>
                    <a:pt x="582" y="270"/>
                    <a:pt x="58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539" name="Group 306">
            <a:extLst>
              <a:ext uri="{FF2B5EF4-FFF2-40B4-BE49-F238E27FC236}">
                <a16:creationId xmlns:a16="http://schemas.microsoft.com/office/drawing/2014/main" id="{27821A0E-4C4F-47A8-B739-DE3C9306BF89}"/>
              </a:ext>
            </a:extLst>
          </p:cNvPr>
          <p:cNvGrpSpPr/>
          <p:nvPr/>
        </p:nvGrpSpPr>
        <p:grpSpPr>
          <a:xfrm>
            <a:off x="4838373" y="5038993"/>
            <a:ext cx="306170" cy="752558"/>
            <a:chOff x="3046413" y="2012950"/>
            <a:chExt cx="1851025" cy="4549776"/>
          </a:xfrm>
          <a:solidFill>
            <a:schemeClr val="tx1"/>
          </a:solidFill>
        </p:grpSpPr>
        <p:sp>
          <p:nvSpPr>
            <p:cNvPr id="540" name="Freeform 6">
              <a:extLst>
                <a:ext uri="{FF2B5EF4-FFF2-40B4-BE49-F238E27FC236}">
                  <a16:creationId xmlns:a16="http://schemas.microsoft.com/office/drawing/2014/main" id="{742727E5-03D9-4404-B891-96DC06F98567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575" y="2012950"/>
              <a:ext cx="776287" cy="757238"/>
            </a:xfrm>
            <a:custGeom>
              <a:avLst/>
              <a:gdLst>
                <a:gd name="T0" fmla="*/ 77 w 244"/>
                <a:gd name="T1" fmla="*/ 229 h 238"/>
                <a:gd name="T2" fmla="*/ 128 w 244"/>
                <a:gd name="T3" fmla="*/ 237 h 238"/>
                <a:gd name="T4" fmla="*/ 172 w 244"/>
                <a:gd name="T5" fmla="*/ 227 h 238"/>
                <a:gd name="T6" fmla="*/ 214 w 244"/>
                <a:gd name="T7" fmla="*/ 198 h 238"/>
                <a:gd name="T8" fmla="*/ 244 w 244"/>
                <a:gd name="T9" fmla="*/ 118 h 238"/>
                <a:gd name="T10" fmla="*/ 222 w 244"/>
                <a:gd name="T11" fmla="*/ 52 h 238"/>
                <a:gd name="T12" fmla="*/ 116 w 244"/>
                <a:gd name="T13" fmla="*/ 2 h 238"/>
                <a:gd name="T14" fmla="*/ 61 w 244"/>
                <a:gd name="T15" fmla="*/ 17 h 238"/>
                <a:gd name="T16" fmla="*/ 13 w 244"/>
                <a:gd name="T17" fmla="*/ 68 h 238"/>
                <a:gd name="T18" fmla="*/ 0 w 244"/>
                <a:gd name="T19" fmla="*/ 121 h 238"/>
                <a:gd name="T20" fmla="*/ 13 w 244"/>
                <a:gd name="T21" fmla="*/ 173 h 238"/>
                <a:gd name="T22" fmla="*/ 77 w 244"/>
                <a:gd name="T23" fmla="*/ 22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4" h="238">
                  <a:moveTo>
                    <a:pt x="77" y="229"/>
                  </a:moveTo>
                  <a:cubicBezTo>
                    <a:pt x="93" y="236"/>
                    <a:pt x="110" y="238"/>
                    <a:pt x="128" y="237"/>
                  </a:cubicBezTo>
                  <a:cubicBezTo>
                    <a:pt x="143" y="236"/>
                    <a:pt x="158" y="233"/>
                    <a:pt x="172" y="227"/>
                  </a:cubicBezTo>
                  <a:cubicBezTo>
                    <a:pt x="188" y="220"/>
                    <a:pt x="202" y="211"/>
                    <a:pt x="214" y="198"/>
                  </a:cubicBezTo>
                  <a:cubicBezTo>
                    <a:pt x="234" y="175"/>
                    <a:pt x="244" y="148"/>
                    <a:pt x="244" y="118"/>
                  </a:cubicBezTo>
                  <a:cubicBezTo>
                    <a:pt x="244" y="93"/>
                    <a:pt x="237" y="71"/>
                    <a:pt x="222" y="52"/>
                  </a:cubicBezTo>
                  <a:cubicBezTo>
                    <a:pt x="197" y="19"/>
                    <a:pt x="164" y="2"/>
                    <a:pt x="116" y="2"/>
                  </a:cubicBezTo>
                  <a:cubicBezTo>
                    <a:pt x="97" y="0"/>
                    <a:pt x="74" y="10"/>
                    <a:pt x="61" y="17"/>
                  </a:cubicBezTo>
                  <a:cubicBezTo>
                    <a:pt x="40" y="29"/>
                    <a:pt x="24" y="46"/>
                    <a:pt x="13" y="68"/>
                  </a:cubicBezTo>
                  <a:cubicBezTo>
                    <a:pt x="4" y="85"/>
                    <a:pt x="0" y="103"/>
                    <a:pt x="0" y="121"/>
                  </a:cubicBezTo>
                  <a:cubicBezTo>
                    <a:pt x="0" y="139"/>
                    <a:pt x="5" y="157"/>
                    <a:pt x="13" y="173"/>
                  </a:cubicBezTo>
                  <a:cubicBezTo>
                    <a:pt x="28" y="200"/>
                    <a:pt x="49" y="218"/>
                    <a:pt x="77" y="2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41" name="Freeform 7">
              <a:extLst>
                <a:ext uri="{FF2B5EF4-FFF2-40B4-BE49-F238E27FC236}">
                  <a16:creationId xmlns:a16="http://schemas.microsoft.com/office/drawing/2014/main" id="{0D478591-BFD0-479D-B529-2204FF212971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013" y="65627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42" name="Line 9">
              <a:extLst>
                <a:ext uri="{FF2B5EF4-FFF2-40B4-BE49-F238E27FC236}">
                  <a16:creationId xmlns:a16="http://schemas.microsoft.com/office/drawing/2014/main" id="{9F922E77-A0B0-4B3F-81E7-D8BE736D80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43" name="Line 10">
              <a:extLst>
                <a:ext uri="{FF2B5EF4-FFF2-40B4-BE49-F238E27FC236}">
                  <a16:creationId xmlns:a16="http://schemas.microsoft.com/office/drawing/2014/main" id="{3151493B-19D4-4449-850A-E358FE1763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44" name="Freeform 11">
              <a:extLst>
                <a:ext uri="{FF2B5EF4-FFF2-40B4-BE49-F238E27FC236}">
                  <a16:creationId xmlns:a16="http://schemas.microsoft.com/office/drawing/2014/main" id="{5F3D8437-358E-4E5F-A6C7-D644DF406D0B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413" y="2824163"/>
              <a:ext cx="1851025" cy="3738563"/>
            </a:xfrm>
            <a:custGeom>
              <a:avLst/>
              <a:gdLst>
                <a:gd name="T0" fmla="*/ 569 w 582"/>
                <a:gd name="T1" fmla="*/ 93 h 1175"/>
                <a:gd name="T2" fmla="*/ 500 w 582"/>
                <a:gd name="T3" fmla="*/ 20 h 1175"/>
                <a:gd name="T4" fmla="*/ 410 w 582"/>
                <a:gd name="T5" fmla="*/ 1 h 1175"/>
                <a:gd name="T6" fmla="*/ 80 w 582"/>
                <a:gd name="T7" fmla="*/ 20 h 1175"/>
                <a:gd name="T8" fmla="*/ 0 w 582"/>
                <a:gd name="T9" fmla="*/ 147 h 1175"/>
                <a:gd name="T10" fmla="*/ 9 w 582"/>
                <a:gd name="T11" fmla="*/ 547 h 1175"/>
                <a:gd name="T12" fmla="*/ 100 w 582"/>
                <a:gd name="T13" fmla="*/ 542 h 1175"/>
                <a:gd name="T14" fmla="*/ 106 w 582"/>
                <a:gd name="T15" fmla="*/ 197 h 1175"/>
                <a:gd name="T16" fmla="*/ 109 w 582"/>
                <a:gd name="T17" fmla="*/ 189 h 1175"/>
                <a:gd name="T18" fmla="*/ 133 w 582"/>
                <a:gd name="T19" fmla="*/ 194 h 1175"/>
                <a:gd name="T20" fmla="*/ 133 w 582"/>
                <a:gd name="T21" fmla="*/ 968 h 1175"/>
                <a:gd name="T22" fmla="*/ 132 w 582"/>
                <a:gd name="T23" fmla="*/ 1103 h 1175"/>
                <a:gd name="T24" fmla="*/ 188 w 582"/>
                <a:gd name="T25" fmla="*/ 1173 h 1175"/>
                <a:gd name="T26" fmla="*/ 204 w 582"/>
                <a:gd name="T27" fmla="*/ 1175 h 1175"/>
                <a:gd name="T28" fmla="*/ 251 w 582"/>
                <a:gd name="T29" fmla="*/ 1158 h 1175"/>
                <a:gd name="T30" fmla="*/ 265 w 582"/>
                <a:gd name="T31" fmla="*/ 1142 h 1175"/>
                <a:gd name="T32" fmla="*/ 273 w 582"/>
                <a:gd name="T33" fmla="*/ 1123 h 1175"/>
                <a:gd name="T34" fmla="*/ 276 w 582"/>
                <a:gd name="T35" fmla="*/ 1103 h 1175"/>
                <a:gd name="T36" fmla="*/ 276 w 582"/>
                <a:gd name="T37" fmla="*/ 582 h 1175"/>
                <a:gd name="T38" fmla="*/ 281 w 582"/>
                <a:gd name="T39" fmla="*/ 572 h 1175"/>
                <a:gd name="T40" fmla="*/ 305 w 582"/>
                <a:gd name="T41" fmla="*/ 577 h 1175"/>
                <a:gd name="T42" fmla="*/ 305 w 582"/>
                <a:gd name="T43" fmla="*/ 1102 h 1175"/>
                <a:gd name="T44" fmla="*/ 305 w 582"/>
                <a:gd name="T45" fmla="*/ 1105 h 1175"/>
                <a:gd name="T46" fmla="*/ 313 w 582"/>
                <a:gd name="T47" fmla="*/ 1136 h 1175"/>
                <a:gd name="T48" fmla="*/ 361 w 582"/>
                <a:gd name="T49" fmla="*/ 1173 h 1175"/>
                <a:gd name="T50" fmla="*/ 438 w 582"/>
                <a:gd name="T51" fmla="*/ 1141 h 1175"/>
                <a:gd name="T52" fmla="*/ 441 w 582"/>
                <a:gd name="T53" fmla="*/ 1136 h 1175"/>
                <a:gd name="T54" fmla="*/ 444 w 582"/>
                <a:gd name="T55" fmla="*/ 1130 h 1175"/>
                <a:gd name="T56" fmla="*/ 449 w 582"/>
                <a:gd name="T57" fmla="*/ 1103 h 1175"/>
                <a:gd name="T58" fmla="*/ 449 w 582"/>
                <a:gd name="T59" fmla="*/ 1101 h 1175"/>
                <a:gd name="T60" fmla="*/ 449 w 582"/>
                <a:gd name="T61" fmla="*/ 194 h 1175"/>
                <a:gd name="T62" fmla="*/ 470 w 582"/>
                <a:gd name="T63" fmla="*/ 189 h 1175"/>
                <a:gd name="T64" fmla="*/ 476 w 582"/>
                <a:gd name="T65" fmla="*/ 264 h 1175"/>
                <a:gd name="T66" fmla="*/ 529 w 582"/>
                <a:gd name="T67" fmla="*/ 569 h 1175"/>
                <a:gd name="T68" fmla="*/ 582 w 582"/>
                <a:gd name="T69" fmla="*/ 517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2" h="1175">
                  <a:moveTo>
                    <a:pt x="582" y="147"/>
                  </a:moveTo>
                  <a:cubicBezTo>
                    <a:pt x="582" y="129"/>
                    <a:pt x="578" y="110"/>
                    <a:pt x="569" y="93"/>
                  </a:cubicBezTo>
                  <a:cubicBezTo>
                    <a:pt x="564" y="83"/>
                    <a:pt x="558" y="72"/>
                    <a:pt x="551" y="62"/>
                  </a:cubicBezTo>
                  <a:cubicBezTo>
                    <a:pt x="538" y="44"/>
                    <a:pt x="513" y="26"/>
                    <a:pt x="500" y="20"/>
                  </a:cubicBezTo>
                  <a:cubicBezTo>
                    <a:pt x="489" y="15"/>
                    <a:pt x="478" y="11"/>
                    <a:pt x="466" y="7"/>
                  </a:cubicBezTo>
                  <a:cubicBezTo>
                    <a:pt x="448" y="0"/>
                    <a:pt x="429" y="1"/>
                    <a:pt x="410" y="1"/>
                  </a:cubicBezTo>
                  <a:cubicBezTo>
                    <a:pt x="324" y="1"/>
                    <a:pt x="239" y="1"/>
                    <a:pt x="153" y="1"/>
                  </a:cubicBezTo>
                  <a:cubicBezTo>
                    <a:pt x="127" y="1"/>
                    <a:pt x="103" y="8"/>
                    <a:pt x="80" y="20"/>
                  </a:cubicBezTo>
                  <a:cubicBezTo>
                    <a:pt x="52" y="35"/>
                    <a:pt x="31" y="56"/>
                    <a:pt x="16" y="84"/>
                  </a:cubicBezTo>
                  <a:cubicBezTo>
                    <a:pt x="6" y="104"/>
                    <a:pt x="0" y="125"/>
                    <a:pt x="0" y="147"/>
                  </a:cubicBezTo>
                  <a:cubicBezTo>
                    <a:pt x="0" y="269"/>
                    <a:pt x="0" y="391"/>
                    <a:pt x="0" y="513"/>
                  </a:cubicBezTo>
                  <a:cubicBezTo>
                    <a:pt x="0" y="525"/>
                    <a:pt x="1" y="537"/>
                    <a:pt x="9" y="547"/>
                  </a:cubicBezTo>
                  <a:cubicBezTo>
                    <a:pt x="18" y="560"/>
                    <a:pt x="30" y="567"/>
                    <a:pt x="46" y="569"/>
                  </a:cubicBezTo>
                  <a:cubicBezTo>
                    <a:pt x="69" y="571"/>
                    <a:pt x="88" y="562"/>
                    <a:pt x="100" y="542"/>
                  </a:cubicBezTo>
                  <a:cubicBezTo>
                    <a:pt x="104" y="535"/>
                    <a:pt x="106" y="527"/>
                    <a:pt x="106" y="519"/>
                  </a:cubicBezTo>
                  <a:cubicBezTo>
                    <a:pt x="106" y="412"/>
                    <a:pt x="106" y="304"/>
                    <a:pt x="106" y="197"/>
                  </a:cubicBezTo>
                  <a:cubicBezTo>
                    <a:pt x="106" y="195"/>
                    <a:pt x="105" y="193"/>
                    <a:pt x="106" y="192"/>
                  </a:cubicBezTo>
                  <a:cubicBezTo>
                    <a:pt x="106" y="191"/>
                    <a:pt x="108" y="189"/>
                    <a:pt x="109" y="189"/>
                  </a:cubicBezTo>
                  <a:cubicBezTo>
                    <a:pt x="116" y="188"/>
                    <a:pt x="122" y="189"/>
                    <a:pt x="129" y="189"/>
                  </a:cubicBezTo>
                  <a:cubicBezTo>
                    <a:pt x="133" y="188"/>
                    <a:pt x="133" y="191"/>
                    <a:pt x="133" y="194"/>
                  </a:cubicBezTo>
                  <a:cubicBezTo>
                    <a:pt x="133" y="210"/>
                    <a:pt x="133" y="225"/>
                    <a:pt x="133" y="241"/>
                  </a:cubicBezTo>
                  <a:cubicBezTo>
                    <a:pt x="133" y="484"/>
                    <a:pt x="133" y="726"/>
                    <a:pt x="133" y="968"/>
                  </a:cubicBezTo>
                  <a:cubicBezTo>
                    <a:pt x="133" y="1012"/>
                    <a:pt x="133" y="1056"/>
                    <a:pt x="133" y="1099"/>
                  </a:cubicBezTo>
                  <a:cubicBezTo>
                    <a:pt x="133" y="1100"/>
                    <a:pt x="132" y="1102"/>
                    <a:pt x="132" y="1103"/>
                  </a:cubicBezTo>
                  <a:cubicBezTo>
                    <a:pt x="132" y="1137"/>
                    <a:pt x="156" y="1166"/>
                    <a:pt x="188" y="1173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88" y="1173"/>
                    <a:pt x="188" y="1173"/>
                    <a:pt x="189" y="1173"/>
                  </a:cubicBezTo>
                  <a:cubicBezTo>
                    <a:pt x="194" y="1174"/>
                    <a:pt x="199" y="1175"/>
                    <a:pt x="204" y="1175"/>
                  </a:cubicBezTo>
                  <a:cubicBezTo>
                    <a:pt x="210" y="1175"/>
                    <a:pt x="215" y="1174"/>
                    <a:pt x="220" y="1173"/>
                  </a:cubicBezTo>
                  <a:cubicBezTo>
                    <a:pt x="231" y="1171"/>
                    <a:pt x="242" y="1165"/>
                    <a:pt x="251" y="1158"/>
                  </a:cubicBezTo>
                  <a:cubicBezTo>
                    <a:pt x="256" y="1154"/>
                    <a:pt x="260" y="1149"/>
                    <a:pt x="264" y="1144"/>
                  </a:cubicBezTo>
                  <a:cubicBezTo>
                    <a:pt x="264" y="1143"/>
                    <a:pt x="264" y="1142"/>
                    <a:pt x="265" y="1142"/>
                  </a:cubicBezTo>
                  <a:cubicBezTo>
                    <a:pt x="265" y="1141"/>
                    <a:pt x="266" y="1141"/>
                    <a:pt x="266" y="1140"/>
                  </a:cubicBezTo>
                  <a:cubicBezTo>
                    <a:pt x="269" y="1135"/>
                    <a:pt x="272" y="1129"/>
                    <a:pt x="273" y="1123"/>
                  </a:cubicBezTo>
                  <a:cubicBezTo>
                    <a:pt x="273" y="1123"/>
                    <a:pt x="273" y="1123"/>
                    <a:pt x="273" y="1123"/>
                  </a:cubicBezTo>
                  <a:cubicBezTo>
                    <a:pt x="275" y="1117"/>
                    <a:pt x="276" y="1110"/>
                    <a:pt x="276" y="1103"/>
                  </a:cubicBezTo>
                  <a:cubicBezTo>
                    <a:pt x="276" y="1102"/>
                    <a:pt x="276" y="1100"/>
                    <a:pt x="276" y="1099"/>
                  </a:cubicBezTo>
                  <a:cubicBezTo>
                    <a:pt x="276" y="927"/>
                    <a:pt x="276" y="754"/>
                    <a:pt x="276" y="582"/>
                  </a:cubicBezTo>
                  <a:cubicBezTo>
                    <a:pt x="276" y="581"/>
                    <a:pt x="276" y="579"/>
                    <a:pt x="276" y="578"/>
                  </a:cubicBezTo>
                  <a:cubicBezTo>
                    <a:pt x="276" y="574"/>
                    <a:pt x="278" y="572"/>
                    <a:pt x="281" y="572"/>
                  </a:cubicBezTo>
                  <a:cubicBezTo>
                    <a:pt x="288" y="572"/>
                    <a:pt x="294" y="572"/>
                    <a:pt x="300" y="572"/>
                  </a:cubicBezTo>
                  <a:cubicBezTo>
                    <a:pt x="303" y="572"/>
                    <a:pt x="305" y="574"/>
                    <a:pt x="305" y="577"/>
                  </a:cubicBezTo>
                  <a:cubicBezTo>
                    <a:pt x="305" y="579"/>
                    <a:pt x="305" y="581"/>
                    <a:pt x="305" y="583"/>
                  </a:cubicBezTo>
                  <a:cubicBezTo>
                    <a:pt x="305" y="756"/>
                    <a:pt x="305" y="929"/>
                    <a:pt x="305" y="1102"/>
                  </a:cubicBezTo>
                  <a:cubicBezTo>
                    <a:pt x="305" y="1102"/>
                    <a:pt x="305" y="1103"/>
                    <a:pt x="305" y="1103"/>
                  </a:cubicBezTo>
                  <a:cubicBezTo>
                    <a:pt x="305" y="1104"/>
                    <a:pt x="305" y="1104"/>
                    <a:pt x="305" y="1105"/>
                  </a:cubicBezTo>
                  <a:cubicBezTo>
                    <a:pt x="305" y="1105"/>
                    <a:pt x="305" y="1105"/>
                    <a:pt x="305" y="1105"/>
                  </a:cubicBezTo>
                  <a:cubicBezTo>
                    <a:pt x="305" y="1116"/>
                    <a:pt x="308" y="1126"/>
                    <a:pt x="313" y="1136"/>
                  </a:cubicBezTo>
                  <a:cubicBezTo>
                    <a:pt x="320" y="1150"/>
                    <a:pt x="333" y="1162"/>
                    <a:pt x="348" y="1169"/>
                  </a:cubicBezTo>
                  <a:cubicBezTo>
                    <a:pt x="361" y="1173"/>
                    <a:pt x="361" y="1173"/>
                    <a:pt x="361" y="1173"/>
                  </a:cubicBezTo>
                  <a:cubicBezTo>
                    <a:pt x="366" y="1174"/>
                    <a:pt x="371" y="1175"/>
                    <a:pt x="377" y="1175"/>
                  </a:cubicBezTo>
                  <a:cubicBezTo>
                    <a:pt x="402" y="1175"/>
                    <a:pt x="425" y="1162"/>
                    <a:pt x="438" y="1141"/>
                  </a:cubicBezTo>
                  <a:cubicBezTo>
                    <a:pt x="438" y="1140"/>
                    <a:pt x="439" y="1139"/>
                    <a:pt x="440" y="1138"/>
                  </a:cubicBezTo>
                  <a:cubicBezTo>
                    <a:pt x="440" y="1137"/>
                    <a:pt x="440" y="1137"/>
                    <a:pt x="441" y="1136"/>
                  </a:cubicBezTo>
                  <a:cubicBezTo>
                    <a:pt x="441" y="1135"/>
                    <a:pt x="442" y="1134"/>
                    <a:pt x="443" y="1132"/>
                  </a:cubicBezTo>
                  <a:cubicBezTo>
                    <a:pt x="443" y="1131"/>
                    <a:pt x="443" y="1130"/>
                    <a:pt x="444" y="1130"/>
                  </a:cubicBezTo>
                  <a:cubicBezTo>
                    <a:pt x="444" y="1129"/>
                    <a:pt x="444" y="1128"/>
                    <a:pt x="444" y="1127"/>
                  </a:cubicBezTo>
                  <a:cubicBezTo>
                    <a:pt x="447" y="1120"/>
                    <a:pt x="449" y="1112"/>
                    <a:pt x="449" y="1103"/>
                  </a:cubicBezTo>
                  <a:cubicBezTo>
                    <a:pt x="449" y="1103"/>
                    <a:pt x="449" y="1102"/>
                    <a:pt x="449" y="1101"/>
                  </a:cubicBezTo>
                  <a:cubicBezTo>
                    <a:pt x="449" y="1101"/>
                    <a:pt x="449" y="1101"/>
                    <a:pt x="449" y="1101"/>
                  </a:cubicBezTo>
                  <a:cubicBezTo>
                    <a:pt x="449" y="950"/>
                    <a:pt x="449" y="798"/>
                    <a:pt x="449" y="647"/>
                  </a:cubicBezTo>
                  <a:cubicBezTo>
                    <a:pt x="449" y="496"/>
                    <a:pt x="449" y="345"/>
                    <a:pt x="449" y="194"/>
                  </a:cubicBezTo>
                  <a:cubicBezTo>
                    <a:pt x="449" y="190"/>
                    <a:pt x="450" y="188"/>
                    <a:pt x="454" y="189"/>
                  </a:cubicBezTo>
                  <a:cubicBezTo>
                    <a:pt x="459" y="189"/>
                    <a:pt x="464" y="189"/>
                    <a:pt x="470" y="189"/>
                  </a:cubicBezTo>
                  <a:cubicBezTo>
                    <a:pt x="476" y="189"/>
                    <a:pt x="476" y="189"/>
                    <a:pt x="476" y="195"/>
                  </a:cubicBezTo>
                  <a:cubicBezTo>
                    <a:pt x="476" y="218"/>
                    <a:pt x="476" y="241"/>
                    <a:pt x="476" y="264"/>
                  </a:cubicBezTo>
                  <a:cubicBezTo>
                    <a:pt x="476" y="348"/>
                    <a:pt x="476" y="432"/>
                    <a:pt x="476" y="517"/>
                  </a:cubicBezTo>
                  <a:cubicBezTo>
                    <a:pt x="475" y="546"/>
                    <a:pt x="501" y="570"/>
                    <a:pt x="529" y="569"/>
                  </a:cubicBezTo>
                  <a:cubicBezTo>
                    <a:pt x="550" y="569"/>
                    <a:pt x="565" y="560"/>
                    <a:pt x="576" y="542"/>
                  </a:cubicBezTo>
                  <a:cubicBezTo>
                    <a:pt x="580" y="534"/>
                    <a:pt x="582" y="526"/>
                    <a:pt x="582" y="517"/>
                  </a:cubicBezTo>
                  <a:cubicBezTo>
                    <a:pt x="582" y="393"/>
                    <a:pt x="582" y="270"/>
                    <a:pt x="58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545" name="Group 312">
            <a:extLst>
              <a:ext uri="{FF2B5EF4-FFF2-40B4-BE49-F238E27FC236}">
                <a16:creationId xmlns:a16="http://schemas.microsoft.com/office/drawing/2014/main" id="{59C0C245-25D5-4C9A-BCF2-3065785A1234}"/>
              </a:ext>
            </a:extLst>
          </p:cNvPr>
          <p:cNvGrpSpPr/>
          <p:nvPr/>
        </p:nvGrpSpPr>
        <p:grpSpPr>
          <a:xfrm>
            <a:off x="5298577" y="4402926"/>
            <a:ext cx="306170" cy="752558"/>
            <a:chOff x="3046413" y="2012950"/>
            <a:chExt cx="1851025" cy="4549776"/>
          </a:xfrm>
          <a:solidFill>
            <a:schemeClr val="tx1"/>
          </a:solidFill>
        </p:grpSpPr>
        <p:sp>
          <p:nvSpPr>
            <p:cNvPr id="546" name="Freeform 6">
              <a:extLst>
                <a:ext uri="{FF2B5EF4-FFF2-40B4-BE49-F238E27FC236}">
                  <a16:creationId xmlns:a16="http://schemas.microsoft.com/office/drawing/2014/main" id="{2DD9F251-21E9-4F54-9444-3C5EC553C0E9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575" y="2012950"/>
              <a:ext cx="776287" cy="757238"/>
            </a:xfrm>
            <a:custGeom>
              <a:avLst/>
              <a:gdLst>
                <a:gd name="T0" fmla="*/ 77 w 244"/>
                <a:gd name="T1" fmla="*/ 229 h 238"/>
                <a:gd name="T2" fmla="*/ 128 w 244"/>
                <a:gd name="T3" fmla="*/ 237 h 238"/>
                <a:gd name="T4" fmla="*/ 172 w 244"/>
                <a:gd name="T5" fmla="*/ 227 h 238"/>
                <a:gd name="T6" fmla="*/ 214 w 244"/>
                <a:gd name="T7" fmla="*/ 198 h 238"/>
                <a:gd name="T8" fmla="*/ 244 w 244"/>
                <a:gd name="T9" fmla="*/ 118 h 238"/>
                <a:gd name="T10" fmla="*/ 222 w 244"/>
                <a:gd name="T11" fmla="*/ 52 h 238"/>
                <a:gd name="T12" fmla="*/ 116 w 244"/>
                <a:gd name="T13" fmla="*/ 2 h 238"/>
                <a:gd name="T14" fmla="*/ 61 w 244"/>
                <a:gd name="T15" fmla="*/ 17 h 238"/>
                <a:gd name="T16" fmla="*/ 13 w 244"/>
                <a:gd name="T17" fmla="*/ 68 h 238"/>
                <a:gd name="T18" fmla="*/ 0 w 244"/>
                <a:gd name="T19" fmla="*/ 121 h 238"/>
                <a:gd name="T20" fmla="*/ 13 w 244"/>
                <a:gd name="T21" fmla="*/ 173 h 238"/>
                <a:gd name="T22" fmla="*/ 77 w 244"/>
                <a:gd name="T23" fmla="*/ 22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4" h="238">
                  <a:moveTo>
                    <a:pt x="77" y="229"/>
                  </a:moveTo>
                  <a:cubicBezTo>
                    <a:pt x="93" y="236"/>
                    <a:pt x="110" y="238"/>
                    <a:pt x="128" y="237"/>
                  </a:cubicBezTo>
                  <a:cubicBezTo>
                    <a:pt x="143" y="236"/>
                    <a:pt x="158" y="233"/>
                    <a:pt x="172" y="227"/>
                  </a:cubicBezTo>
                  <a:cubicBezTo>
                    <a:pt x="188" y="220"/>
                    <a:pt x="202" y="211"/>
                    <a:pt x="214" y="198"/>
                  </a:cubicBezTo>
                  <a:cubicBezTo>
                    <a:pt x="234" y="175"/>
                    <a:pt x="244" y="148"/>
                    <a:pt x="244" y="118"/>
                  </a:cubicBezTo>
                  <a:cubicBezTo>
                    <a:pt x="244" y="93"/>
                    <a:pt x="237" y="71"/>
                    <a:pt x="222" y="52"/>
                  </a:cubicBezTo>
                  <a:cubicBezTo>
                    <a:pt x="197" y="19"/>
                    <a:pt x="164" y="2"/>
                    <a:pt x="116" y="2"/>
                  </a:cubicBezTo>
                  <a:cubicBezTo>
                    <a:pt x="97" y="0"/>
                    <a:pt x="74" y="10"/>
                    <a:pt x="61" y="17"/>
                  </a:cubicBezTo>
                  <a:cubicBezTo>
                    <a:pt x="40" y="29"/>
                    <a:pt x="24" y="46"/>
                    <a:pt x="13" y="68"/>
                  </a:cubicBezTo>
                  <a:cubicBezTo>
                    <a:pt x="4" y="85"/>
                    <a:pt x="0" y="103"/>
                    <a:pt x="0" y="121"/>
                  </a:cubicBezTo>
                  <a:cubicBezTo>
                    <a:pt x="0" y="139"/>
                    <a:pt x="5" y="157"/>
                    <a:pt x="13" y="173"/>
                  </a:cubicBezTo>
                  <a:cubicBezTo>
                    <a:pt x="28" y="200"/>
                    <a:pt x="49" y="218"/>
                    <a:pt x="77" y="2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47" name="Freeform 7">
              <a:extLst>
                <a:ext uri="{FF2B5EF4-FFF2-40B4-BE49-F238E27FC236}">
                  <a16:creationId xmlns:a16="http://schemas.microsoft.com/office/drawing/2014/main" id="{7FF7E352-D2D2-4798-AF41-660CF5D157E2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013" y="65627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48" name="Line 9">
              <a:extLst>
                <a:ext uri="{FF2B5EF4-FFF2-40B4-BE49-F238E27FC236}">
                  <a16:creationId xmlns:a16="http://schemas.microsoft.com/office/drawing/2014/main" id="{9EAFBB31-56F6-4F69-9C5F-791DDED24E5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49" name="Line 10">
              <a:extLst>
                <a:ext uri="{FF2B5EF4-FFF2-40B4-BE49-F238E27FC236}">
                  <a16:creationId xmlns:a16="http://schemas.microsoft.com/office/drawing/2014/main" id="{6CCDF502-EFB5-430A-90C3-D796412B59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50" name="Freeform 11">
              <a:extLst>
                <a:ext uri="{FF2B5EF4-FFF2-40B4-BE49-F238E27FC236}">
                  <a16:creationId xmlns:a16="http://schemas.microsoft.com/office/drawing/2014/main" id="{DE913145-F49D-41BF-AC1B-7C83FDA8C591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413" y="2824163"/>
              <a:ext cx="1851025" cy="3738563"/>
            </a:xfrm>
            <a:custGeom>
              <a:avLst/>
              <a:gdLst>
                <a:gd name="T0" fmla="*/ 569 w 582"/>
                <a:gd name="T1" fmla="*/ 93 h 1175"/>
                <a:gd name="T2" fmla="*/ 500 w 582"/>
                <a:gd name="T3" fmla="*/ 20 h 1175"/>
                <a:gd name="T4" fmla="*/ 410 w 582"/>
                <a:gd name="T5" fmla="*/ 1 h 1175"/>
                <a:gd name="T6" fmla="*/ 80 w 582"/>
                <a:gd name="T7" fmla="*/ 20 h 1175"/>
                <a:gd name="T8" fmla="*/ 0 w 582"/>
                <a:gd name="T9" fmla="*/ 147 h 1175"/>
                <a:gd name="T10" fmla="*/ 9 w 582"/>
                <a:gd name="T11" fmla="*/ 547 h 1175"/>
                <a:gd name="T12" fmla="*/ 100 w 582"/>
                <a:gd name="T13" fmla="*/ 542 h 1175"/>
                <a:gd name="T14" fmla="*/ 106 w 582"/>
                <a:gd name="T15" fmla="*/ 197 h 1175"/>
                <a:gd name="T16" fmla="*/ 109 w 582"/>
                <a:gd name="T17" fmla="*/ 189 h 1175"/>
                <a:gd name="T18" fmla="*/ 133 w 582"/>
                <a:gd name="T19" fmla="*/ 194 h 1175"/>
                <a:gd name="T20" fmla="*/ 133 w 582"/>
                <a:gd name="T21" fmla="*/ 968 h 1175"/>
                <a:gd name="T22" fmla="*/ 132 w 582"/>
                <a:gd name="T23" fmla="*/ 1103 h 1175"/>
                <a:gd name="T24" fmla="*/ 188 w 582"/>
                <a:gd name="T25" fmla="*/ 1173 h 1175"/>
                <a:gd name="T26" fmla="*/ 204 w 582"/>
                <a:gd name="T27" fmla="*/ 1175 h 1175"/>
                <a:gd name="T28" fmla="*/ 251 w 582"/>
                <a:gd name="T29" fmla="*/ 1158 h 1175"/>
                <a:gd name="T30" fmla="*/ 265 w 582"/>
                <a:gd name="T31" fmla="*/ 1142 h 1175"/>
                <a:gd name="T32" fmla="*/ 273 w 582"/>
                <a:gd name="T33" fmla="*/ 1123 h 1175"/>
                <a:gd name="T34" fmla="*/ 276 w 582"/>
                <a:gd name="T35" fmla="*/ 1103 h 1175"/>
                <a:gd name="T36" fmla="*/ 276 w 582"/>
                <a:gd name="T37" fmla="*/ 582 h 1175"/>
                <a:gd name="T38" fmla="*/ 281 w 582"/>
                <a:gd name="T39" fmla="*/ 572 h 1175"/>
                <a:gd name="T40" fmla="*/ 305 w 582"/>
                <a:gd name="T41" fmla="*/ 577 h 1175"/>
                <a:gd name="T42" fmla="*/ 305 w 582"/>
                <a:gd name="T43" fmla="*/ 1102 h 1175"/>
                <a:gd name="T44" fmla="*/ 305 w 582"/>
                <a:gd name="T45" fmla="*/ 1105 h 1175"/>
                <a:gd name="T46" fmla="*/ 313 w 582"/>
                <a:gd name="T47" fmla="*/ 1136 h 1175"/>
                <a:gd name="T48" fmla="*/ 361 w 582"/>
                <a:gd name="T49" fmla="*/ 1173 h 1175"/>
                <a:gd name="T50" fmla="*/ 438 w 582"/>
                <a:gd name="T51" fmla="*/ 1141 h 1175"/>
                <a:gd name="T52" fmla="*/ 441 w 582"/>
                <a:gd name="T53" fmla="*/ 1136 h 1175"/>
                <a:gd name="T54" fmla="*/ 444 w 582"/>
                <a:gd name="T55" fmla="*/ 1130 h 1175"/>
                <a:gd name="T56" fmla="*/ 449 w 582"/>
                <a:gd name="T57" fmla="*/ 1103 h 1175"/>
                <a:gd name="T58" fmla="*/ 449 w 582"/>
                <a:gd name="T59" fmla="*/ 1101 h 1175"/>
                <a:gd name="T60" fmla="*/ 449 w 582"/>
                <a:gd name="T61" fmla="*/ 194 h 1175"/>
                <a:gd name="T62" fmla="*/ 470 w 582"/>
                <a:gd name="T63" fmla="*/ 189 h 1175"/>
                <a:gd name="T64" fmla="*/ 476 w 582"/>
                <a:gd name="T65" fmla="*/ 264 h 1175"/>
                <a:gd name="T66" fmla="*/ 529 w 582"/>
                <a:gd name="T67" fmla="*/ 569 h 1175"/>
                <a:gd name="T68" fmla="*/ 582 w 582"/>
                <a:gd name="T69" fmla="*/ 517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2" h="1175">
                  <a:moveTo>
                    <a:pt x="582" y="147"/>
                  </a:moveTo>
                  <a:cubicBezTo>
                    <a:pt x="582" y="129"/>
                    <a:pt x="578" y="110"/>
                    <a:pt x="569" y="93"/>
                  </a:cubicBezTo>
                  <a:cubicBezTo>
                    <a:pt x="564" y="83"/>
                    <a:pt x="558" y="72"/>
                    <a:pt x="551" y="62"/>
                  </a:cubicBezTo>
                  <a:cubicBezTo>
                    <a:pt x="538" y="44"/>
                    <a:pt x="513" y="26"/>
                    <a:pt x="500" y="20"/>
                  </a:cubicBezTo>
                  <a:cubicBezTo>
                    <a:pt x="489" y="15"/>
                    <a:pt x="478" y="11"/>
                    <a:pt x="466" y="7"/>
                  </a:cubicBezTo>
                  <a:cubicBezTo>
                    <a:pt x="448" y="0"/>
                    <a:pt x="429" y="1"/>
                    <a:pt x="410" y="1"/>
                  </a:cubicBezTo>
                  <a:cubicBezTo>
                    <a:pt x="324" y="1"/>
                    <a:pt x="239" y="1"/>
                    <a:pt x="153" y="1"/>
                  </a:cubicBezTo>
                  <a:cubicBezTo>
                    <a:pt x="127" y="1"/>
                    <a:pt x="103" y="8"/>
                    <a:pt x="80" y="20"/>
                  </a:cubicBezTo>
                  <a:cubicBezTo>
                    <a:pt x="52" y="35"/>
                    <a:pt x="31" y="56"/>
                    <a:pt x="16" y="84"/>
                  </a:cubicBezTo>
                  <a:cubicBezTo>
                    <a:pt x="6" y="104"/>
                    <a:pt x="0" y="125"/>
                    <a:pt x="0" y="147"/>
                  </a:cubicBezTo>
                  <a:cubicBezTo>
                    <a:pt x="0" y="269"/>
                    <a:pt x="0" y="391"/>
                    <a:pt x="0" y="513"/>
                  </a:cubicBezTo>
                  <a:cubicBezTo>
                    <a:pt x="0" y="525"/>
                    <a:pt x="1" y="537"/>
                    <a:pt x="9" y="547"/>
                  </a:cubicBezTo>
                  <a:cubicBezTo>
                    <a:pt x="18" y="560"/>
                    <a:pt x="30" y="567"/>
                    <a:pt x="46" y="569"/>
                  </a:cubicBezTo>
                  <a:cubicBezTo>
                    <a:pt x="69" y="571"/>
                    <a:pt x="88" y="562"/>
                    <a:pt x="100" y="542"/>
                  </a:cubicBezTo>
                  <a:cubicBezTo>
                    <a:pt x="104" y="535"/>
                    <a:pt x="106" y="527"/>
                    <a:pt x="106" y="519"/>
                  </a:cubicBezTo>
                  <a:cubicBezTo>
                    <a:pt x="106" y="412"/>
                    <a:pt x="106" y="304"/>
                    <a:pt x="106" y="197"/>
                  </a:cubicBezTo>
                  <a:cubicBezTo>
                    <a:pt x="106" y="195"/>
                    <a:pt x="105" y="193"/>
                    <a:pt x="106" y="192"/>
                  </a:cubicBezTo>
                  <a:cubicBezTo>
                    <a:pt x="106" y="191"/>
                    <a:pt x="108" y="189"/>
                    <a:pt x="109" y="189"/>
                  </a:cubicBezTo>
                  <a:cubicBezTo>
                    <a:pt x="116" y="188"/>
                    <a:pt x="122" y="189"/>
                    <a:pt x="129" y="189"/>
                  </a:cubicBezTo>
                  <a:cubicBezTo>
                    <a:pt x="133" y="188"/>
                    <a:pt x="133" y="191"/>
                    <a:pt x="133" y="194"/>
                  </a:cubicBezTo>
                  <a:cubicBezTo>
                    <a:pt x="133" y="210"/>
                    <a:pt x="133" y="225"/>
                    <a:pt x="133" y="241"/>
                  </a:cubicBezTo>
                  <a:cubicBezTo>
                    <a:pt x="133" y="484"/>
                    <a:pt x="133" y="726"/>
                    <a:pt x="133" y="968"/>
                  </a:cubicBezTo>
                  <a:cubicBezTo>
                    <a:pt x="133" y="1012"/>
                    <a:pt x="133" y="1056"/>
                    <a:pt x="133" y="1099"/>
                  </a:cubicBezTo>
                  <a:cubicBezTo>
                    <a:pt x="133" y="1100"/>
                    <a:pt x="132" y="1102"/>
                    <a:pt x="132" y="1103"/>
                  </a:cubicBezTo>
                  <a:cubicBezTo>
                    <a:pt x="132" y="1137"/>
                    <a:pt x="156" y="1166"/>
                    <a:pt x="188" y="1173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88" y="1173"/>
                    <a:pt x="188" y="1173"/>
                    <a:pt x="189" y="1173"/>
                  </a:cubicBezTo>
                  <a:cubicBezTo>
                    <a:pt x="194" y="1174"/>
                    <a:pt x="199" y="1175"/>
                    <a:pt x="204" y="1175"/>
                  </a:cubicBezTo>
                  <a:cubicBezTo>
                    <a:pt x="210" y="1175"/>
                    <a:pt x="215" y="1174"/>
                    <a:pt x="220" y="1173"/>
                  </a:cubicBezTo>
                  <a:cubicBezTo>
                    <a:pt x="231" y="1171"/>
                    <a:pt x="242" y="1165"/>
                    <a:pt x="251" y="1158"/>
                  </a:cubicBezTo>
                  <a:cubicBezTo>
                    <a:pt x="256" y="1154"/>
                    <a:pt x="260" y="1149"/>
                    <a:pt x="264" y="1144"/>
                  </a:cubicBezTo>
                  <a:cubicBezTo>
                    <a:pt x="264" y="1143"/>
                    <a:pt x="264" y="1142"/>
                    <a:pt x="265" y="1142"/>
                  </a:cubicBezTo>
                  <a:cubicBezTo>
                    <a:pt x="265" y="1141"/>
                    <a:pt x="266" y="1141"/>
                    <a:pt x="266" y="1140"/>
                  </a:cubicBezTo>
                  <a:cubicBezTo>
                    <a:pt x="269" y="1135"/>
                    <a:pt x="272" y="1129"/>
                    <a:pt x="273" y="1123"/>
                  </a:cubicBezTo>
                  <a:cubicBezTo>
                    <a:pt x="273" y="1123"/>
                    <a:pt x="273" y="1123"/>
                    <a:pt x="273" y="1123"/>
                  </a:cubicBezTo>
                  <a:cubicBezTo>
                    <a:pt x="275" y="1117"/>
                    <a:pt x="276" y="1110"/>
                    <a:pt x="276" y="1103"/>
                  </a:cubicBezTo>
                  <a:cubicBezTo>
                    <a:pt x="276" y="1102"/>
                    <a:pt x="276" y="1100"/>
                    <a:pt x="276" y="1099"/>
                  </a:cubicBezTo>
                  <a:cubicBezTo>
                    <a:pt x="276" y="927"/>
                    <a:pt x="276" y="754"/>
                    <a:pt x="276" y="582"/>
                  </a:cubicBezTo>
                  <a:cubicBezTo>
                    <a:pt x="276" y="581"/>
                    <a:pt x="276" y="579"/>
                    <a:pt x="276" y="578"/>
                  </a:cubicBezTo>
                  <a:cubicBezTo>
                    <a:pt x="276" y="574"/>
                    <a:pt x="278" y="572"/>
                    <a:pt x="281" y="572"/>
                  </a:cubicBezTo>
                  <a:cubicBezTo>
                    <a:pt x="288" y="572"/>
                    <a:pt x="294" y="572"/>
                    <a:pt x="300" y="572"/>
                  </a:cubicBezTo>
                  <a:cubicBezTo>
                    <a:pt x="303" y="572"/>
                    <a:pt x="305" y="574"/>
                    <a:pt x="305" y="577"/>
                  </a:cubicBezTo>
                  <a:cubicBezTo>
                    <a:pt x="305" y="579"/>
                    <a:pt x="305" y="581"/>
                    <a:pt x="305" y="583"/>
                  </a:cubicBezTo>
                  <a:cubicBezTo>
                    <a:pt x="305" y="756"/>
                    <a:pt x="305" y="929"/>
                    <a:pt x="305" y="1102"/>
                  </a:cubicBezTo>
                  <a:cubicBezTo>
                    <a:pt x="305" y="1102"/>
                    <a:pt x="305" y="1103"/>
                    <a:pt x="305" y="1103"/>
                  </a:cubicBezTo>
                  <a:cubicBezTo>
                    <a:pt x="305" y="1104"/>
                    <a:pt x="305" y="1104"/>
                    <a:pt x="305" y="1105"/>
                  </a:cubicBezTo>
                  <a:cubicBezTo>
                    <a:pt x="305" y="1105"/>
                    <a:pt x="305" y="1105"/>
                    <a:pt x="305" y="1105"/>
                  </a:cubicBezTo>
                  <a:cubicBezTo>
                    <a:pt x="305" y="1116"/>
                    <a:pt x="308" y="1126"/>
                    <a:pt x="313" y="1136"/>
                  </a:cubicBezTo>
                  <a:cubicBezTo>
                    <a:pt x="320" y="1150"/>
                    <a:pt x="333" y="1162"/>
                    <a:pt x="348" y="1169"/>
                  </a:cubicBezTo>
                  <a:cubicBezTo>
                    <a:pt x="361" y="1173"/>
                    <a:pt x="361" y="1173"/>
                    <a:pt x="361" y="1173"/>
                  </a:cubicBezTo>
                  <a:cubicBezTo>
                    <a:pt x="366" y="1174"/>
                    <a:pt x="371" y="1175"/>
                    <a:pt x="377" y="1175"/>
                  </a:cubicBezTo>
                  <a:cubicBezTo>
                    <a:pt x="402" y="1175"/>
                    <a:pt x="425" y="1162"/>
                    <a:pt x="438" y="1141"/>
                  </a:cubicBezTo>
                  <a:cubicBezTo>
                    <a:pt x="438" y="1140"/>
                    <a:pt x="439" y="1139"/>
                    <a:pt x="440" y="1138"/>
                  </a:cubicBezTo>
                  <a:cubicBezTo>
                    <a:pt x="440" y="1137"/>
                    <a:pt x="440" y="1137"/>
                    <a:pt x="441" y="1136"/>
                  </a:cubicBezTo>
                  <a:cubicBezTo>
                    <a:pt x="441" y="1135"/>
                    <a:pt x="442" y="1134"/>
                    <a:pt x="443" y="1132"/>
                  </a:cubicBezTo>
                  <a:cubicBezTo>
                    <a:pt x="443" y="1131"/>
                    <a:pt x="443" y="1130"/>
                    <a:pt x="444" y="1130"/>
                  </a:cubicBezTo>
                  <a:cubicBezTo>
                    <a:pt x="444" y="1129"/>
                    <a:pt x="444" y="1128"/>
                    <a:pt x="444" y="1127"/>
                  </a:cubicBezTo>
                  <a:cubicBezTo>
                    <a:pt x="447" y="1120"/>
                    <a:pt x="449" y="1112"/>
                    <a:pt x="449" y="1103"/>
                  </a:cubicBezTo>
                  <a:cubicBezTo>
                    <a:pt x="449" y="1103"/>
                    <a:pt x="449" y="1102"/>
                    <a:pt x="449" y="1101"/>
                  </a:cubicBezTo>
                  <a:cubicBezTo>
                    <a:pt x="449" y="1101"/>
                    <a:pt x="449" y="1101"/>
                    <a:pt x="449" y="1101"/>
                  </a:cubicBezTo>
                  <a:cubicBezTo>
                    <a:pt x="449" y="950"/>
                    <a:pt x="449" y="798"/>
                    <a:pt x="449" y="647"/>
                  </a:cubicBezTo>
                  <a:cubicBezTo>
                    <a:pt x="449" y="496"/>
                    <a:pt x="449" y="345"/>
                    <a:pt x="449" y="194"/>
                  </a:cubicBezTo>
                  <a:cubicBezTo>
                    <a:pt x="449" y="190"/>
                    <a:pt x="450" y="188"/>
                    <a:pt x="454" y="189"/>
                  </a:cubicBezTo>
                  <a:cubicBezTo>
                    <a:pt x="459" y="189"/>
                    <a:pt x="464" y="189"/>
                    <a:pt x="470" y="189"/>
                  </a:cubicBezTo>
                  <a:cubicBezTo>
                    <a:pt x="476" y="189"/>
                    <a:pt x="476" y="189"/>
                    <a:pt x="476" y="195"/>
                  </a:cubicBezTo>
                  <a:cubicBezTo>
                    <a:pt x="476" y="218"/>
                    <a:pt x="476" y="241"/>
                    <a:pt x="476" y="264"/>
                  </a:cubicBezTo>
                  <a:cubicBezTo>
                    <a:pt x="476" y="348"/>
                    <a:pt x="476" y="432"/>
                    <a:pt x="476" y="517"/>
                  </a:cubicBezTo>
                  <a:cubicBezTo>
                    <a:pt x="475" y="546"/>
                    <a:pt x="501" y="570"/>
                    <a:pt x="529" y="569"/>
                  </a:cubicBezTo>
                  <a:cubicBezTo>
                    <a:pt x="550" y="569"/>
                    <a:pt x="565" y="560"/>
                    <a:pt x="576" y="542"/>
                  </a:cubicBezTo>
                  <a:cubicBezTo>
                    <a:pt x="580" y="534"/>
                    <a:pt x="582" y="526"/>
                    <a:pt x="582" y="517"/>
                  </a:cubicBezTo>
                  <a:cubicBezTo>
                    <a:pt x="582" y="393"/>
                    <a:pt x="582" y="270"/>
                    <a:pt x="58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551" name="Group 228">
            <a:extLst>
              <a:ext uri="{FF2B5EF4-FFF2-40B4-BE49-F238E27FC236}">
                <a16:creationId xmlns:a16="http://schemas.microsoft.com/office/drawing/2014/main" id="{0DFD2BF8-54D9-4C48-B273-C9AF491D2A94}"/>
              </a:ext>
            </a:extLst>
          </p:cNvPr>
          <p:cNvGrpSpPr/>
          <p:nvPr/>
        </p:nvGrpSpPr>
        <p:grpSpPr>
          <a:xfrm>
            <a:off x="5107899" y="2641395"/>
            <a:ext cx="306170" cy="752558"/>
            <a:chOff x="3046413" y="2012950"/>
            <a:chExt cx="1851025" cy="4549776"/>
          </a:xfrm>
          <a:solidFill>
            <a:schemeClr val="tx1"/>
          </a:solidFill>
        </p:grpSpPr>
        <p:sp>
          <p:nvSpPr>
            <p:cNvPr id="552" name="Freeform 6">
              <a:extLst>
                <a:ext uri="{FF2B5EF4-FFF2-40B4-BE49-F238E27FC236}">
                  <a16:creationId xmlns:a16="http://schemas.microsoft.com/office/drawing/2014/main" id="{6BC6A071-62BB-4802-AC2A-5561EABCD9ED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575" y="2012950"/>
              <a:ext cx="776287" cy="757238"/>
            </a:xfrm>
            <a:custGeom>
              <a:avLst/>
              <a:gdLst>
                <a:gd name="T0" fmla="*/ 77 w 244"/>
                <a:gd name="T1" fmla="*/ 229 h 238"/>
                <a:gd name="T2" fmla="*/ 128 w 244"/>
                <a:gd name="T3" fmla="*/ 237 h 238"/>
                <a:gd name="T4" fmla="*/ 172 w 244"/>
                <a:gd name="T5" fmla="*/ 227 h 238"/>
                <a:gd name="T6" fmla="*/ 214 w 244"/>
                <a:gd name="T7" fmla="*/ 198 h 238"/>
                <a:gd name="T8" fmla="*/ 244 w 244"/>
                <a:gd name="T9" fmla="*/ 118 h 238"/>
                <a:gd name="T10" fmla="*/ 222 w 244"/>
                <a:gd name="T11" fmla="*/ 52 h 238"/>
                <a:gd name="T12" fmla="*/ 116 w 244"/>
                <a:gd name="T13" fmla="*/ 2 h 238"/>
                <a:gd name="T14" fmla="*/ 61 w 244"/>
                <a:gd name="T15" fmla="*/ 17 h 238"/>
                <a:gd name="T16" fmla="*/ 13 w 244"/>
                <a:gd name="T17" fmla="*/ 68 h 238"/>
                <a:gd name="T18" fmla="*/ 0 w 244"/>
                <a:gd name="T19" fmla="*/ 121 h 238"/>
                <a:gd name="T20" fmla="*/ 13 w 244"/>
                <a:gd name="T21" fmla="*/ 173 h 238"/>
                <a:gd name="T22" fmla="*/ 77 w 244"/>
                <a:gd name="T23" fmla="*/ 22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4" h="238">
                  <a:moveTo>
                    <a:pt x="77" y="229"/>
                  </a:moveTo>
                  <a:cubicBezTo>
                    <a:pt x="93" y="236"/>
                    <a:pt x="110" y="238"/>
                    <a:pt x="128" y="237"/>
                  </a:cubicBezTo>
                  <a:cubicBezTo>
                    <a:pt x="143" y="236"/>
                    <a:pt x="158" y="233"/>
                    <a:pt x="172" y="227"/>
                  </a:cubicBezTo>
                  <a:cubicBezTo>
                    <a:pt x="188" y="220"/>
                    <a:pt x="202" y="211"/>
                    <a:pt x="214" y="198"/>
                  </a:cubicBezTo>
                  <a:cubicBezTo>
                    <a:pt x="234" y="175"/>
                    <a:pt x="244" y="148"/>
                    <a:pt x="244" y="118"/>
                  </a:cubicBezTo>
                  <a:cubicBezTo>
                    <a:pt x="244" y="93"/>
                    <a:pt x="237" y="71"/>
                    <a:pt x="222" y="52"/>
                  </a:cubicBezTo>
                  <a:cubicBezTo>
                    <a:pt x="197" y="19"/>
                    <a:pt x="164" y="2"/>
                    <a:pt x="116" y="2"/>
                  </a:cubicBezTo>
                  <a:cubicBezTo>
                    <a:pt x="97" y="0"/>
                    <a:pt x="74" y="10"/>
                    <a:pt x="61" y="17"/>
                  </a:cubicBezTo>
                  <a:cubicBezTo>
                    <a:pt x="40" y="29"/>
                    <a:pt x="24" y="46"/>
                    <a:pt x="13" y="68"/>
                  </a:cubicBezTo>
                  <a:cubicBezTo>
                    <a:pt x="4" y="85"/>
                    <a:pt x="0" y="103"/>
                    <a:pt x="0" y="121"/>
                  </a:cubicBezTo>
                  <a:cubicBezTo>
                    <a:pt x="0" y="139"/>
                    <a:pt x="5" y="157"/>
                    <a:pt x="13" y="173"/>
                  </a:cubicBezTo>
                  <a:cubicBezTo>
                    <a:pt x="28" y="200"/>
                    <a:pt x="49" y="218"/>
                    <a:pt x="77" y="2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53" name="Freeform 7">
              <a:extLst>
                <a:ext uri="{FF2B5EF4-FFF2-40B4-BE49-F238E27FC236}">
                  <a16:creationId xmlns:a16="http://schemas.microsoft.com/office/drawing/2014/main" id="{83BCECE9-0A0B-4A8B-83EF-9A133923B16C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013" y="65627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54" name="Line 9">
              <a:extLst>
                <a:ext uri="{FF2B5EF4-FFF2-40B4-BE49-F238E27FC236}">
                  <a16:creationId xmlns:a16="http://schemas.microsoft.com/office/drawing/2014/main" id="{D260579D-8A0A-4952-9F9B-20FC559C9B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55" name="Line 10">
              <a:extLst>
                <a:ext uri="{FF2B5EF4-FFF2-40B4-BE49-F238E27FC236}">
                  <a16:creationId xmlns:a16="http://schemas.microsoft.com/office/drawing/2014/main" id="{DB20F058-D444-4996-9382-E7EC640BE4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56" name="Freeform 11">
              <a:extLst>
                <a:ext uri="{FF2B5EF4-FFF2-40B4-BE49-F238E27FC236}">
                  <a16:creationId xmlns:a16="http://schemas.microsoft.com/office/drawing/2014/main" id="{C3EEEC35-4BA4-46A9-AF94-5D1990F2570C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413" y="2824163"/>
              <a:ext cx="1851025" cy="3738563"/>
            </a:xfrm>
            <a:custGeom>
              <a:avLst/>
              <a:gdLst>
                <a:gd name="T0" fmla="*/ 569 w 582"/>
                <a:gd name="T1" fmla="*/ 93 h 1175"/>
                <a:gd name="T2" fmla="*/ 500 w 582"/>
                <a:gd name="T3" fmla="*/ 20 h 1175"/>
                <a:gd name="T4" fmla="*/ 410 w 582"/>
                <a:gd name="T5" fmla="*/ 1 h 1175"/>
                <a:gd name="T6" fmla="*/ 80 w 582"/>
                <a:gd name="T7" fmla="*/ 20 h 1175"/>
                <a:gd name="T8" fmla="*/ 0 w 582"/>
                <a:gd name="T9" fmla="*/ 147 h 1175"/>
                <a:gd name="T10" fmla="*/ 9 w 582"/>
                <a:gd name="T11" fmla="*/ 547 h 1175"/>
                <a:gd name="T12" fmla="*/ 100 w 582"/>
                <a:gd name="T13" fmla="*/ 542 h 1175"/>
                <a:gd name="T14" fmla="*/ 106 w 582"/>
                <a:gd name="T15" fmla="*/ 197 h 1175"/>
                <a:gd name="T16" fmla="*/ 109 w 582"/>
                <a:gd name="T17" fmla="*/ 189 h 1175"/>
                <a:gd name="T18" fmla="*/ 133 w 582"/>
                <a:gd name="T19" fmla="*/ 194 h 1175"/>
                <a:gd name="T20" fmla="*/ 133 w 582"/>
                <a:gd name="T21" fmla="*/ 968 h 1175"/>
                <a:gd name="T22" fmla="*/ 132 w 582"/>
                <a:gd name="T23" fmla="*/ 1103 h 1175"/>
                <a:gd name="T24" fmla="*/ 188 w 582"/>
                <a:gd name="T25" fmla="*/ 1173 h 1175"/>
                <a:gd name="T26" fmla="*/ 204 w 582"/>
                <a:gd name="T27" fmla="*/ 1175 h 1175"/>
                <a:gd name="T28" fmla="*/ 251 w 582"/>
                <a:gd name="T29" fmla="*/ 1158 h 1175"/>
                <a:gd name="T30" fmla="*/ 265 w 582"/>
                <a:gd name="T31" fmla="*/ 1142 h 1175"/>
                <a:gd name="T32" fmla="*/ 273 w 582"/>
                <a:gd name="T33" fmla="*/ 1123 h 1175"/>
                <a:gd name="T34" fmla="*/ 276 w 582"/>
                <a:gd name="T35" fmla="*/ 1103 h 1175"/>
                <a:gd name="T36" fmla="*/ 276 w 582"/>
                <a:gd name="T37" fmla="*/ 582 h 1175"/>
                <a:gd name="T38" fmla="*/ 281 w 582"/>
                <a:gd name="T39" fmla="*/ 572 h 1175"/>
                <a:gd name="T40" fmla="*/ 305 w 582"/>
                <a:gd name="T41" fmla="*/ 577 h 1175"/>
                <a:gd name="T42" fmla="*/ 305 w 582"/>
                <a:gd name="T43" fmla="*/ 1102 h 1175"/>
                <a:gd name="T44" fmla="*/ 305 w 582"/>
                <a:gd name="T45" fmla="*/ 1105 h 1175"/>
                <a:gd name="T46" fmla="*/ 313 w 582"/>
                <a:gd name="T47" fmla="*/ 1136 h 1175"/>
                <a:gd name="T48" fmla="*/ 361 w 582"/>
                <a:gd name="T49" fmla="*/ 1173 h 1175"/>
                <a:gd name="T50" fmla="*/ 438 w 582"/>
                <a:gd name="T51" fmla="*/ 1141 h 1175"/>
                <a:gd name="T52" fmla="*/ 441 w 582"/>
                <a:gd name="T53" fmla="*/ 1136 h 1175"/>
                <a:gd name="T54" fmla="*/ 444 w 582"/>
                <a:gd name="T55" fmla="*/ 1130 h 1175"/>
                <a:gd name="T56" fmla="*/ 449 w 582"/>
                <a:gd name="T57" fmla="*/ 1103 h 1175"/>
                <a:gd name="T58" fmla="*/ 449 w 582"/>
                <a:gd name="T59" fmla="*/ 1101 h 1175"/>
                <a:gd name="T60" fmla="*/ 449 w 582"/>
                <a:gd name="T61" fmla="*/ 194 h 1175"/>
                <a:gd name="T62" fmla="*/ 470 w 582"/>
                <a:gd name="T63" fmla="*/ 189 h 1175"/>
                <a:gd name="T64" fmla="*/ 476 w 582"/>
                <a:gd name="T65" fmla="*/ 264 h 1175"/>
                <a:gd name="T66" fmla="*/ 529 w 582"/>
                <a:gd name="T67" fmla="*/ 569 h 1175"/>
                <a:gd name="T68" fmla="*/ 582 w 582"/>
                <a:gd name="T69" fmla="*/ 517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2" h="1175">
                  <a:moveTo>
                    <a:pt x="582" y="147"/>
                  </a:moveTo>
                  <a:cubicBezTo>
                    <a:pt x="582" y="129"/>
                    <a:pt x="578" y="110"/>
                    <a:pt x="569" y="93"/>
                  </a:cubicBezTo>
                  <a:cubicBezTo>
                    <a:pt x="564" y="83"/>
                    <a:pt x="558" y="72"/>
                    <a:pt x="551" y="62"/>
                  </a:cubicBezTo>
                  <a:cubicBezTo>
                    <a:pt x="538" y="44"/>
                    <a:pt x="513" y="26"/>
                    <a:pt x="500" y="20"/>
                  </a:cubicBezTo>
                  <a:cubicBezTo>
                    <a:pt x="489" y="15"/>
                    <a:pt x="478" y="11"/>
                    <a:pt x="466" y="7"/>
                  </a:cubicBezTo>
                  <a:cubicBezTo>
                    <a:pt x="448" y="0"/>
                    <a:pt x="429" y="1"/>
                    <a:pt x="410" y="1"/>
                  </a:cubicBezTo>
                  <a:cubicBezTo>
                    <a:pt x="324" y="1"/>
                    <a:pt x="239" y="1"/>
                    <a:pt x="153" y="1"/>
                  </a:cubicBezTo>
                  <a:cubicBezTo>
                    <a:pt x="127" y="1"/>
                    <a:pt x="103" y="8"/>
                    <a:pt x="80" y="20"/>
                  </a:cubicBezTo>
                  <a:cubicBezTo>
                    <a:pt x="52" y="35"/>
                    <a:pt x="31" y="56"/>
                    <a:pt x="16" y="84"/>
                  </a:cubicBezTo>
                  <a:cubicBezTo>
                    <a:pt x="6" y="104"/>
                    <a:pt x="0" y="125"/>
                    <a:pt x="0" y="147"/>
                  </a:cubicBezTo>
                  <a:cubicBezTo>
                    <a:pt x="0" y="269"/>
                    <a:pt x="0" y="391"/>
                    <a:pt x="0" y="513"/>
                  </a:cubicBezTo>
                  <a:cubicBezTo>
                    <a:pt x="0" y="525"/>
                    <a:pt x="1" y="537"/>
                    <a:pt x="9" y="547"/>
                  </a:cubicBezTo>
                  <a:cubicBezTo>
                    <a:pt x="18" y="560"/>
                    <a:pt x="30" y="567"/>
                    <a:pt x="46" y="569"/>
                  </a:cubicBezTo>
                  <a:cubicBezTo>
                    <a:pt x="69" y="571"/>
                    <a:pt x="88" y="562"/>
                    <a:pt x="100" y="542"/>
                  </a:cubicBezTo>
                  <a:cubicBezTo>
                    <a:pt x="104" y="535"/>
                    <a:pt x="106" y="527"/>
                    <a:pt x="106" y="519"/>
                  </a:cubicBezTo>
                  <a:cubicBezTo>
                    <a:pt x="106" y="412"/>
                    <a:pt x="106" y="304"/>
                    <a:pt x="106" y="197"/>
                  </a:cubicBezTo>
                  <a:cubicBezTo>
                    <a:pt x="106" y="195"/>
                    <a:pt x="105" y="193"/>
                    <a:pt x="106" y="192"/>
                  </a:cubicBezTo>
                  <a:cubicBezTo>
                    <a:pt x="106" y="191"/>
                    <a:pt x="108" y="189"/>
                    <a:pt x="109" y="189"/>
                  </a:cubicBezTo>
                  <a:cubicBezTo>
                    <a:pt x="116" y="188"/>
                    <a:pt x="122" y="189"/>
                    <a:pt x="129" y="189"/>
                  </a:cubicBezTo>
                  <a:cubicBezTo>
                    <a:pt x="133" y="188"/>
                    <a:pt x="133" y="191"/>
                    <a:pt x="133" y="194"/>
                  </a:cubicBezTo>
                  <a:cubicBezTo>
                    <a:pt x="133" y="210"/>
                    <a:pt x="133" y="225"/>
                    <a:pt x="133" y="241"/>
                  </a:cubicBezTo>
                  <a:cubicBezTo>
                    <a:pt x="133" y="484"/>
                    <a:pt x="133" y="726"/>
                    <a:pt x="133" y="968"/>
                  </a:cubicBezTo>
                  <a:cubicBezTo>
                    <a:pt x="133" y="1012"/>
                    <a:pt x="133" y="1056"/>
                    <a:pt x="133" y="1099"/>
                  </a:cubicBezTo>
                  <a:cubicBezTo>
                    <a:pt x="133" y="1100"/>
                    <a:pt x="132" y="1102"/>
                    <a:pt x="132" y="1103"/>
                  </a:cubicBezTo>
                  <a:cubicBezTo>
                    <a:pt x="132" y="1137"/>
                    <a:pt x="156" y="1166"/>
                    <a:pt x="188" y="1173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88" y="1173"/>
                    <a:pt x="188" y="1173"/>
                    <a:pt x="189" y="1173"/>
                  </a:cubicBezTo>
                  <a:cubicBezTo>
                    <a:pt x="194" y="1174"/>
                    <a:pt x="199" y="1175"/>
                    <a:pt x="204" y="1175"/>
                  </a:cubicBezTo>
                  <a:cubicBezTo>
                    <a:pt x="210" y="1175"/>
                    <a:pt x="215" y="1174"/>
                    <a:pt x="220" y="1173"/>
                  </a:cubicBezTo>
                  <a:cubicBezTo>
                    <a:pt x="231" y="1171"/>
                    <a:pt x="242" y="1165"/>
                    <a:pt x="251" y="1158"/>
                  </a:cubicBezTo>
                  <a:cubicBezTo>
                    <a:pt x="256" y="1154"/>
                    <a:pt x="260" y="1149"/>
                    <a:pt x="264" y="1144"/>
                  </a:cubicBezTo>
                  <a:cubicBezTo>
                    <a:pt x="264" y="1143"/>
                    <a:pt x="264" y="1142"/>
                    <a:pt x="265" y="1142"/>
                  </a:cubicBezTo>
                  <a:cubicBezTo>
                    <a:pt x="265" y="1141"/>
                    <a:pt x="266" y="1141"/>
                    <a:pt x="266" y="1140"/>
                  </a:cubicBezTo>
                  <a:cubicBezTo>
                    <a:pt x="269" y="1135"/>
                    <a:pt x="272" y="1129"/>
                    <a:pt x="273" y="1123"/>
                  </a:cubicBezTo>
                  <a:cubicBezTo>
                    <a:pt x="273" y="1123"/>
                    <a:pt x="273" y="1123"/>
                    <a:pt x="273" y="1123"/>
                  </a:cubicBezTo>
                  <a:cubicBezTo>
                    <a:pt x="275" y="1117"/>
                    <a:pt x="276" y="1110"/>
                    <a:pt x="276" y="1103"/>
                  </a:cubicBezTo>
                  <a:cubicBezTo>
                    <a:pt x="276" y="1102"/>
                    <a:pt x="276" y="1100"/>
                    <a:pt x="276" y="1099"/>
                  </a:cubicBezTo>
                  <a:cubicBezTo>
                    <a:pt x="276" y="927"/>
                    <a:pt x="276" y="754"/>
                    <a:pt x="276" y="582"/>
                  </a:cubicBezTo>
                  <a:cubicBezTo>
                    <a:pt x="276" y="581"/>
                    <a:pt x="276" y="579"/>
                    <a:pt x="276" y="578"/>
                  </a:cubicBezTo>
                  <a:cubicBezTo>
                    <a:pt x="276" y="574"/>
                    <a:pt x="278" y="572"/>
                    <a:pt x="281" y="572"/>
                  </a:cubicBezTo>
                  <a:cubicBezTo>
                    <a:pt x="288" y="572"/>
                    <a:pt x="294" y="572"/>
                    <a:pt x="300" y="572"/>
                  </a:cubicBezTo>
                  <a:cubicBezTo>
                    <a:pt x="303" y="572"/>
                    <a:pt x="305" y="574"/>
                    <a:pt x="305" y="577"/>
                  </a:cubicBezTo>
                  <a:cubicBezTo>
                    <a:pt x="305" y="579"/>
                    <a:pt x="305" y="581"/>
                    <a:pt x="305" y="583"/>
                  </a:cubicBezTo>
                  <a:cubicBezTo>
                    <a:pt x="305" y="756"/>
                    <a:pt x="305" y="929"/>
                    <a:pt x="305" y="1102"/>
                  </a:cubicBezTo>
                  <a:cubicBezTo>
                    <a:pt x="305" y="1102"/>
                    <a:pt x="305" y="1103"/>
                    <a:pt x="305" y="1103"/>
                  </a:cubicBezTo>
                  <a:cubicBezTo>
                    <a:pt x="305" y="1104"/>
                    <a:pt x="305" y="1104"/>
                    <a:pt x="305" y="1105"/>
                  </a:cubicBezTo>
                  <a:cubicBezTo>
                    <a:pt x="305" y="1105"/>
                    <a:pt x="305" y="1105"/>
                    <a:pt x="305" y="1105"/>
                  </a:cubicBezTo>
                  <a:cubicBezTo>
                    <a:pt x="305" y="1116"/>
                    <a:pt x="308" y="1126"/>
                    <a:pt x="313" y="1136"/>
                  </a:cubicBezTo>
                  <a:cubicBezTo>
                    <a:pt x="320" y="1150"/>
                    <a:pt x="333" y="1162"/>
                    <a:pt x="348" y="1169"/>
                  </a:cubicBezTo>
                  <a:cubicBezTo>
                    <a:pt x="361" y="1173"/>
                    <a:pt x="361" y="1173"/>
                    <a:pt x="361" y="1173"/>
                  </a:cubicBezTo>
                  <a:cubicBezTo>
                    <a:pt x="366" y="1174"/>
                    <a:pt x="371" y="1175"/>
                    <a:pt x="377" y="1175"/>
                  </a:cubicBezTo>
                  <a:cubicBezTo>
                    <a:pt x="402" y="1175"/>
                    <a:pt x="425" y="1162"/>
                    <a:pt x="438" y="1141"/>
                  </a:cubicBezTo>
                  <a:cubicBezTo>
                    <a:pt x="438" y="1140"/>
                    <a:pt x="439" y="1139"/>
                    <a:pt x="440" y="1138"/>
                  </a:cubicBezTo>
                  <a:cubicBezTo>
                    <a:pt x="440" y="1137"/>
                    <a:pt x="440" y="1137"/>
                    <a:pt x="441" y="1136"/>
                  </a:cubicBezTo>
                  <a:cubicBezTo>
                    <a:pt x="441" y="1135"/>
                    <a:pt x="442" y="1134"/>
                    <a:pt x="443" y="1132"/>
                  </a:cubicBezTo>
                  <a:cubicBezTo>
                    <a:pt x="443" y="1131"/>
                    <a:pt x="443" y="1130"/>
                    <a:pt x="444" y="1130"/>
                  </a:cubicBezTo>
                  <a:cubicBezTo>
                    <a:pt x="444" y="1129"/>
                    <a:pt x="444" y="1128"/>
                    <a:pt x="444" y="1127"/>
                  </a:cubicBezTo>
                  <a:cubicBezTo>
                    <a:pt x="447" y="1120"/>
                    <a:pt x="449" y="1112"/>
                    <a:pt x="449" y="1103"/>
                  </a:cubicBezTo>
                  <a:cubicBezTo>
                    <a:pt x="449" y="1103"/>
                    <a:pt x="449" y="1102"/>
                    <a:pt x="449" y="1101"/>
                  </a:cubicBezTo>
                  <a:cubicBezTo>
                    <a:pt x="449" y="1101"/>
                    <a:pt x="449" y="1101"/>
                    <a:pt x="449" y="1101"/>
                  </a:cubicBezTo>
                  <a:cubicBezTo>
                    <a:pt x="449" y="950"/>
                    <a:pt x="449" y="798"/>
                    <a:pt x="449" y="647"/>
                  </a:cubicBezTo>
                  <a:cubicBezTo>
                    <a:pt x="449" y="496"/>
                    <a:pt x="449" y="345"/>
                    <a:pt x="449" y="194"/>
                  </a:cubicBezTo>
                  <a:cubicBezTo>
                    <a:pt x="449" y="190"/>
                    <a:pt x="450" y="188"/>
                    <a:pt x="454" y="189"/>
                  </a:cubicBezTo>
                  <a:cubicBezTo>
                    <a:pt x="459" y="189"/>
                    <a:pt x="464" y="189"/>
                    <a:pt x="470" y="189"/>
                  </a:cubicBezTo>
                  <a:cubicBezTo>
                    <a:pt x="476" y="189"/>
                    <a:pt x="476" y="189"/>
                    <a:pt x="476" y="195"/>
                  </a:cubicBezTo>
                  <a:cubicBezTo>
                    <a:pt x="476" y="218"/>
                    <a:pt x="476" y="241"/>
                    <a:pt x="476" y="264"/>
                  </a:cubicBezTo>
                  <a:cubicBezTo>
                    <a:pt x="476" y="348"/>
                    <a:pt x="476" y="432"/>
                    <a:pt x="476" y="517"/>
                  </a:cubicBezTo>
                  <a:cubicBezTo>
                    <a:pt x="475" y="546"/>
                    <a:pt x="501" y="570"/>
                    <a:pt x="529" y="569"/>
                  </a:cubicBezTo>
                  <a:cubicBezTo>
                    <a:pt x="550" y="569"/>
                    <a:pt x="565" y="560"/>
                    <a:pt x="576" y="542"/>
                  </a:cubicBezTo>
                  <a:cubicBezTo>
                    <a:pt x="580" y="534"/>
                    <a:pt x="582" y="526"/>
                    <a:pt x="582" y="517"/>
                  </a:cubicBezTo>
                  <a:cubicBezTo>
                    <a:pt x="582" y="393"/>
                    <a:pt x="582" y="270"/>
                    <a:pt x="58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557" name="Oval 246">
            <a:extLst>
              <a:ext uri="{FF2B5EF4-FFF2-40B4-BE49-F238E27FC236}">
                <a16:creationId xmlns:a16="http://schemas.microsoft.com/office/drawing/2014/main" id="{255F3B90-5992-467A-BC41-065FDC9F315B}"/>
              </a:ext>
            </a:extLst>
          </p:cNvPr>
          <p:cNvSpPr/>
          <p:nvPr/>
        </p:nvSpPr>
        <p:spPr>
          <a:xfrm>
            <a:off x="710801" y="1389198"/>
            <a:ext cx="5278204" cy="5278198"/>
          </a:xfrm>
          <a:prstGeom prst="ellipse">
            <a:avLst/>
          </a:prstGeom>
          <a:solidFill>
            <a:schemeClr val="bg1">
              <a:alpha val="35000"/>
            </a:schemeClr>
          </a:solidFill>
          <a:ln w="12700">
            <a:solidFill>
              <a:schemeClr val="bg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58" name="Rectangle: Rounded Corners 831">
            <a:extLst>
              <a:ext uri="{FF2B5EF4-FFF2-40B4-BE49-F238E27FC236}">
                <a16:creationId xmlns:a16="http://schemas.microsoft.com/office/drawing/2014/main" id="{E9328F35-7099-43C7-B841-FF2F66124DD8}"/>
              </a:ext>
            </a:extLst>
          </p:cNvPr>
          <p:cNvSpPr/>
          <p:nvPr/>
        </p:nvSpPr>
        <p:spPr>
          <a:xfrm>
            <a:off x="7283662" y="2141979"/>
            <a:ext cx="3877242" cy="4525417"/>
          </a:xfrm>
          <a:prstGeom prst="roundRect">
            <a:avLst>
              <a:gd name="adj" fmla="val 3334"/>
            </a:avLst>
          </a:prstGeom>
          <a:solidFill>
            <a:schemeClr val="bg1">
              <a:lumMod val="6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60" name="Oval 135">
            <a:extLst>
              <a:ext uri="{FF2B5EF4-FFF2-40B4-BE49-F238E27FC236}">
                <a16:creationId xmlns:a16="http://schemas.microsoft.com/office/drawing/2014/main" id="{CF92AA61-1454-4FE0-8328-43E379AA445B}"/>
              </a:ext>
            </a:extLst>
          </p:cNvPr>
          <p:cNvSpPr/>
          <p:nvPr/>
        </p:nvSpPr>
        <p:spPr>
          <a:xfrm>
            <a:off x="2278918" y="2973465"/>
            <a:ext cx="2152760" cy="2152759"/>
          </a:xfrm>
          <a:prstGeom prst="ellipse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61" name="Group 67">
            <a:extLst>
              <a:ext uri="{FF2B5EF4-FFF2-40B4-BE49-F238E27FC236}">
                <a16:creationId xmlns:a16="http://schemas.microsoft.com/office/drawing/2014/main" id="{0F6D6155-E00F-477B-AD14-5F1EF735F5F5}"/>
              </a:ext>
            </a:extLst>
          </p:cNvPr>
          <p:cNvGrpSpPr/>
          <p:nvPr/>
        </p:nvGrpSpPr>
        <p:grpSpPr>
          <a:xfrm>
            <a:off x="2490818" y="3585939"/>
            <a:ext cx="306170" cy="752558"/>
            <a:chOff x="3046413" y="2012950"/>
            <a:chExt cx="1851025" cy="4549776"/>
          </a:xfrm>
          <a:solidFill>
            <a:schemeClr val="accent4"/>
          </a:solidFill>
        </p:grpSpPr>
        <p:sp>
          <p:nvSpPr>
            <p:cNvPr id="562" name="Freeform 6">
              <a:extLst>
                <a:ext uri="{FF2B5EF4-FFF2-40B4-BE49-F238E27FC236}">
                  <a16:creationId xmlns:a16="http://schemas.microsoft.com/office/drawing/2014/main" id="{53B2D22F-C8A5-4D48-BC1C-5C23C96795FB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575" y="2012950"/>
              <a:ext cx="776287" cy="757238"/>
            </a:xfrm>
            <a:custGeom>
              <a:avLst/>
              <a:gdLst>
                <a:gd name="T0" fmla="*/ 77 w 244"/>
                <a:gd name="T1" fmla="*/ 229 h 238"/>
                <a:gd name="T2" fmla="*/ 128 w 244"/>
                <a:gd name="T3" fmla="*/ 237 h 238"/>
                <a:gd name="T4" fmla="*/ 172 w 244"/>
                <a:gd name="T5" fmla="*/ 227 h 238"/>
                <a:gd name="T6" fmla="*/ 214 w 244"/>
                <a:gd name="T7" fmla="*/ 198 h 238"/>
                <a:gd name="T8" fmla="*/ 244 w 244"/>
                <a:gd name="T9" fmla="*/ 118 h 238"/>
                <a:gd name="T10" fmla="*/ 222 w 244"/>
                <a:gd name="T11" fmla="*/ 52 h 238"/>
                <a:gd name="T12" fmla="*/ 116 w 244"/>
                <a:gd name="T13" fmla="*/ 2 h 238"/>
                <a:gd name="T14" fmla="*/ 61 w 244"/>
                <a:gd name="T15" fmla="*/ 17 h 238"/>
                <a:gd name="T16" fmla="*/ 13 w 244"/>
                <a:gd name="T17" fmla="*/ 68 h 238"/>
                <a:gd name="T18" fmla="*/ 0 w 244"/>
                <a:gd name="T19" fmla="*/ 121 h 238"/>
                <a:gd name="T20" fmla="*/ 13 w 244"/>
                <a:gd name="T21" fmla="*/ 173 h 238"/>
                <a:gd name="T22" fmla="*/ 77 w 244"/>
                <a:gd name="T23" fmla="*/ 22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4" h="238">
                  <a:moveTo>
                    <a:pt x="77" y="229"/>
                  </a:moveTo>
                  <a:cubicBezTo>
                    <a:pt x="93" y="236"/>
                    <a:pt x="110" y="238"/>
                    <a:pt x="128" y="237"/>
                  </a:cubicBezTo>
                  <a:cubicBezTo>
                    <a:pt x="143" y="236"/>
                    <a:pt x="158" y="233"/>
                    <a:pt x="172" y="227"/>
                  </a:cubicBezTo>
                  <a:cubicBezTo>
                    <a:pt x="188" y="220"/>
                    <a:pt x="202" y="211"/>
                    <a:pt x="214" y="198"/>
                  </a:cubicBezTo>
                  <a:cubicBezTo>
                    <a:pt x="234" y="175"/>
                    <a:pt x="244" y="148"/>
                    <a:pt x="244" y="118"/>
                  </a:cubicBezTo>
                  <a:cubicBezTo>
                    <a:pt x="244" y="93"/>
                    <a:pt x="237" y="71"/>
                    <a:pt x="222" y="52"/>
                  </a:cubicBezTo>
                  <a:cubicBezTo>
                    <a:pt x="197" y="19"/>
                    <a:pt x="164" y="2"/>
                    <a:pt x="116" y="2"/>
                  </a:cubicBezTo>
                  <a:cubicBezTo>
                    <a:pt x="97" y="0"/>
                    <a:pt x="74" y="10"/>
                    <a:pt x="61" y="17"/>
                  </a:cubicBezTo>
                  <a:cubicBezTo>
                    <a:pt x="40" y="29"/>
                    <a:pt x="24" y="46"/>
                    <a:pt x="13" y="68"/>
                  </a:cubicBezTo>
                  <a:cubicBezTo>
                    <a:pt x="4" y="85"/>
                    <a:pt x="0" y="103"/>
                    <a:pt x="0" y="121"/>
                  </a:cubicBezTo>
                  <a:cubicBezTo>
                    <a:pt x="0" y="139"/>
                    <a:pt x="5" y="157"/>
                    <a:pt x="13" y="173"/>
                  </a:cubicBezTo>
                  <a:cubicBezTo>
                    <a:pt x="28" y="200"/>
                    <a:pt x="49" y="218"/>
                    <a:pt x="77" y="2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63" name="Freeform 7">
              <a:extLst>
                <a:ext uri="{FF2B5EF4-FFF2-40B4-BE49-F238E27FC236}">
                  <a16:creationId xmlns:a16="http://schemas.microsoft.com/office/drawing/2014/main" id="{D9D31636-4CC7-4321-945D-0A7EF1288BB0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013" y="65627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64" name="Line 9">
              <a:extLst>
                <a:ext uri="{FF2B5EF4-FFF2-40B4-BE49-F238E27FC236}">
                  <a16:creationId xmlns:a16="http://schemas.microsoft.com/office/drawing/2014/main" id="{A7001469-D22F-4321-9C43-B535008CB0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65" name="Line 10">
              <a:extLst>
                <a:ext uri="{FF2B5EF4-FFF2-40B4-BE49-F238E27FC236}">
                  <a16:creationId xmlns:a16="http://schemas.microsoft.com/office/drawing/2014/main" id="{BB24ABA3-8460-4A8D-BF42-D23741D7A9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66" name="Freeform 11">
              <a:extLst>
                <a:ext uri="{FF2B5EF4-FFF2-40B4-BE49-F238E27FC236}">
                  <a16:creationId xmlns:a16="http://schemas.microsoft.com/office/drawing/2014/main" id="{1A51E98E-38E4-44F9-AFBE-B1DF5AF4F31F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413" y="2824163"/>
              <a:ext cx="1851025" cy="3738563"/>
            </a:xfrm>
            <a:custGeom>
              <a:avLst/>
              <a:gdLst>
                <a:gd name="T0" fmla="*/ 569 w 582"/>
                <a:gd name="T1" fmla="*/ 93 h 1175"/>
                <a:gd name="T2" fmla="*/ 500 w 582"/>
                <a:gd name="T3" fmla="*/ 20 h 1175"/>
                <a:gd name="T4" fmla="*/ 410 w 582"/>
                <a:gd name="T5" fmla="*/ 1 h 1175"/>
                <a:gd name="T6" fmla="*/ 80 w 582"/>
                <a:gd name="T7" fmla="*/ 20 h 1175"/>
                <a:gd name="T8" fmla="*/ 0 w 582"/>
                <a:gd name="T9" fmla="*/ 147 h 1175"/>
                <a:gd name="T10" fmla="*/ 9 w 582"/>
                <a:gd name="T11" fmla="*/ 547 h 1175"/>
                <a:gd name="T12" fmla="*/ 100 w 582"/>
                <a:gd name="T13" fmla="*/ 542 h 1175"/>
                <a:gd name="T14" fmla="*/ 106 w 582"/>
                <a:gd name="T15" fmla="*/ 197 h 1175"/>
                <a:gd name="T16" fmla="*/ 109 w 582"/>
                <a:gd name="T17" fmla="*/ 189 h 1175"/>
                <a:gd name="T18" fmla="*/ 133 w 582"/>
                <a:gd name="T19" fmla="*/ 194 h 1175"/>
                <a:gd name="T20" fmla="*/ 133 w 582"/>
                <a:gd name="T21" fmla="*/ 968 h 1175"/>
                <a:gd name="T22" fmla="*/ 132 w 582"/>
                <a:gd name="T23" fmla="*/ 1103 h 1175"/>
                <a:gd name="T24" fmla="*/ 188 w 582"/>
                <a:gd name="T25" fmla="*/ 1173 h 1175"/>
                <a:gd name="T26" fmla="*/ 204 w 582"/>
                <a:gd name="T27" fmla="*/ 1175 h 1175"/>
                <a:gd name="T28" fmla="*/ 251 w 582"/>
                <a:gd name="T29" fmla="*/ 1158 h 1175"/>
                <a:gd name="T30" fmla="*/ 265 w 582"/>
                <a:gd name="T31" fmla="*/ 1142 h 1175"/>
                <a:gd name="T32" fmla="*/ 273 w 582"/>
                <a:gd name="T33" fmla="*/ 1123 h 1175"/>
                <a:gd name="T34" fmla="*/ 276 w 582"/>
                <a:gd name="T35" fmla="*/ 1103 h 1175"/>
                <a:gd name="T36" fmla="*/ 276 w 582"/>
                <a:gd name="T37" fmla="*/ 582 h 1175"/>
                <a:gd name="T38" fmla="*/ 281 w 582"/>
                <a:gd name="T39" fmla="*/ 572 h 1175"/>
                <a:gd name="T40" fmla="*/ 305 w 582"/>
                <a:gd name="T41" fmla="*/ 577 h 1175"/>
                <a:gd name="T42" fmla="*/ 305 w 582"/>
                <a:gd name="T43" fmla="*/ 1102 h 1175"/>
                <a:gd name="T44" fmla="*/ 305 w 582"/>
                <a:gd name="T45" fmla="*/ 1105 h 1175"/>
                <a:gd name="T46" fmla="*/ 313 w 582"/>
                <a:gd name="T47" fmla="*/ 1136 h 1175"/>
                <a:gd name="T48" fmla="*/ 361 w 582"/>
                <a:gd name="T49" fmla="*/ 1173 h 1175"/>
                <a:gd name="T50" fmla="*/ 438 w 582"/>
                <a:gd name="T51" fmla="*/ 1141 h 1175"/>
                <a:gd name="T52" fmla="*/ 441 w 582"/>
                <a:gd name="T53" fmla="*/ 1136 h 1175"/>
                <a:gd name="T54" fmla="*/ 444 w 582"/>
                <a:gd name="T55" fmla="*/ 1130 h 1175"/>
                <a:gd name="T56" fmla="*/ 449 w 582"/>
                <a:gd name="T57" fmla="*/ 1103 h 1175"/>
                <a:gd name="T58" fmla="*/ 449 w 582"/>
                <a:gd name="T59" fmla="*/ 1101 h 1175"/>
                <a:gd name="T60" fmla="*/ 449 w 582"/>
                <a:gd name="T61" fmla="*/ 194 h 1175"/>
                <a:gd name="T62" fmla="*/ 470 w 582"/>
                <a:gd name="T63" fmla="*/ 189 h 1175"/>
                <a:gd name="T64" fmla="*/ 476 w 582"/>
                <a:gd name="T65" fmla="*/ 264 h 1175"/>
                <a:gd name="T66" fmla="*/ 529 w 582"/>
                <a:gd name="T67" fmla="*/ 569 h 1175"/>
                <a:gd name="T68" fmla="*/ 582 w 582"/>
                <a:gd name="T69" fmla="*/ 517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2" h="1175">
                  <a:moveTo>
                    <a:pt x="582" y="147"/>
                  </a:moveTo>
                  <a:cubicBezTo>
                    <a:pt x="582" y="129"/>
                    <a:pt x="578" y="110"/>
                    <a:pt x="569" y="93"/>
                  </a:cubicBezTo>
                  <a:cubicBezTo>
                    <a:pt x="564" y="83"/>
                    <a:pt x="558" y="72"/>
                    <a:pt x="551" y="62"/>
                  </a:cubicBezTo>
                  <a:cubicBezTo>
                    <a:pt x="538" y="44"/>
                    <a:pt x="513" y="26"/>
                    <a:pt x="500" y="20"/>
                  </a:cubicBezTo>
                  <a:cubicBezTo>
                    <a:pt x="489" y="15"/>
                    <a:pt x="478" y="11"/>
                    <a:pt x="466" y="7"/>
                  </a:cubicBezTo>
                  <a:cubicBezTo>
                    <a:pt x="448" y="0"/>
                    <a:pt x="429" y="1"/>
                    <a:pt x="410" y="1"/>
                  </a:cubicBezTo>
                  <a:cubicBezTo>
                    <a:pt x="324" y="1"/>
                    <a:pt x="239" y="1"/>
                    <a:pt x="153" y="1"/>
                  </a:cubicBezTo>
                  <a:cubicBezTo>
                    <a:pt x="127" y="1"/>
                    <a:pt x="103" y="8"/>
                    <a:pt x="80" y="20"/>
                  </a:cubicBezTo>
                  <a:cubicBezTo>
                    <a:pt x="52" y="35"/>
                    <a:pt x="31" y="56"/>
                    <a:pt x="16" y="84"/>
                  </a:cubicBezTo>
                  <a:cubicBezTo>
                    <a:pt x="6" y="104"/>
                    <a:pt x="0" y="125"/>
                    <a:pt x="0" y="147"/>
                  </a:cubicBezTo>
                  <a:cubicBezTo>
                    <a:pt x="0" y="269"/>
                    <a:pt x="0" y="391"/>
                    <a:pt x="0" y="513"/>
                  </a:cubicBezTo>
                  <a:cubicBezTo>
                    <a:pt x="0" y="525"/>
                    <a:pt x="1" y="537"/>
                    <a:pt x="9" y="547"/>
                  </a:cubicBezTo>
                  <a:cubicBezTo>
                    <a:pt x="18" y="560"/>
                    <a:pt x="30" y="567"/>
                    <a:pt x="46" y="569"/>
                  </a:cubicBezTo>
                  <a:cubicBezTo>
                    <a:pt x="69" y="571"/>
                    <a:pt x="88" y="562"/>
                    <a:pt x="100" y="542"/>
                  </a:cubicBezTo>
                  <a:cubicBezTo>
                    <a:pt x="104" y="535"/>
                    <a:pt x="106" y="527"/>
                    <a:pt x="106" y="519"/>
                  </a:cubicBezTo>
                  <a:cubicBezTo>
                    <a:pt x="106" y="412"/>
                    <a:pt x="106" y="304"/>
                    <a:pt x="106" y="197"/>
                  </a:cubicBezTo>
                  <a:cubicBezTo>
                    <a:pt x="106" y="195"/>
                    <a:pt x="105" y="193"/>
                    <a:pt x="106" y="192"/>
                  </a:cubicBezTo>
                  <a:cubicBezTo>
                    <a:pt x="106" y="191"/>
                    <a:pt x="108" y="189"/>
                    <a:pt x="109" y="189"/>
                  </a:cubicBezTo>
                  <a:cubicBezTo>
                    <a:pt x="116" y="188"/>
                    <a:pt x="122" y="189"/>
                    <a:pt x="129" y="189"/>
                  </a:cubicBezTo>
                  <a:cubicBezTo>
                    <a:pt x="133" y="188"/>
                    <a:pt x="133" y="191"/>
                    <a:pt x="133" y="194"/>
                  </a:cubicBezTo>
                  <a:cubicBezTo>
                    <a:pt x="133" y="210"/>
                    <a:pt x="133" y="225"/>
                    <a:pt x="133" y="241"/>
                  </a:cubicBezTo>
                  <a:cubicBezTo>
                    <a:pt x="133" y="484"/>
                    <a:pt x="133" y="726"/>
                    <a:pt x="133" y="968"/>
                  </a:cubicBezTo>
                  <a:cubicBezTo>
                    <a:pt x="133" y="1012"/>
                    <a:pt x="133" y="1056"/>
                    <a:pt x="133" y="1099"/>
                  </a:cubicBezTo>
                  <a:cubicBezTo>
                    <a:pt x="133" y="1100"/>
                    <a:pt x="132" y="1102"/>
                    <a:pt x="132" y="1103"/>
                  </a:cubicBezTo>
                  <a:cubicBezTo>
                    <a:pt x="132" y="1137"/>
                    <a:pt x="156" y="1166"/>
                    <a:pt x="188" y="1173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88" y="1173"/>
                    <a:pt x="188" y="1173"/>
                    <a:pt x="189" y="1173"/>
                  </a:cubicBezTo>
                  <a:cubicBezTo>
                    <a:pt x="194" y="1174"/>
                    <a:pt x="199" y="1175"/>
                    <a:pt x="204" y="1175"/>
                  </a:cubicBezTo>
                  <a:cubicBezTo>
                    <a:pt x="210" y="1175"/>
                    <a:pt x="215" y="1174"/>
                    <a:pt x="220" y="1173"/>
                  </a:cubicBezTo>
                  <a:cubicBezTo>
                    <a:pt x="231" y="1171"/>
                    <a:pt x="242" y="1165"/>
                    <a:pt x="251" y="1158"/>
                  </a:cubicBezTo>
                  <a:cubicBezTo>
                    <a:pt x="256" y="1154"/>
                    <a:pt x="260" y="1149"/>
                    <a:pt x="264" y="1144"/>
                  </a:cubicBezTo>
                  <a:cubicBezTo>
                    <a:pt x="264" y="1143"/>
                    <a:pt x="264" y="1142"/>
                    <a:pt x="265" y="1142"/>
                  </a:cubicBezTo>
                  <a:cubicBezTo>
                    <a:pt x="265" y="1141"/>
                    <a:pt x="266" y="1141"/>
                    <a:pt x="266" y="1140"/>
                  </a:cubicBezTo>
                  <a:cubicBezTo>
                    <a:pt x="269" y="1135"/>
                    <a:pt x="272" y="1129"/>
                    <a:pt x="273" y="1123"/>
                  </a:cubicBezTo>
                  <a:cubicBezTo>
                    <a:pt x="273" y="1123"/>
                    <a:pt x="273" y="1123"/>
                    <a:pt x="273" y="1123"/>
                  </a:cubicBezTo>
                  <a:cubicBezTo>
                    <a:pt x="275" y="1117"/>
                    <a:pt x="276" y="1110"/>
                    <a:pt x="276" y="1103"/>
                  </a:cubicBezTo>
                  <a:cubicBezTo>
                    <a:pt x="276" y="1102"/>
                    <a:pt x="276" y="1100"/>
                    <a:pt x="276" y="1099"/>
                  </a:cubicBezTo>
                  <a:cubicBezTo>
                    <a:pt x="276" y="927"/>
                    <a:pt x="276" y="754"/>
                    <a:pt x="276" y="582"/>
                  </a:cubicBezTo>
                  <a:cubicBezTo>
                    <a:pt x="276" y="581"/>
                    <a:pt x="276" y="579"/>
                    <a:pt x="276" y="578"/>
                  </a:cubicBezTo>
                  <a:cubicBezTo>
                    <a:pt x="276" y="574"/>
                    <a:pt x="278" y="572"/>
                    <a:pt x="281" y="572"/>
                  </a:cubicBezTo>
                  <a:cubicBezTo>
                    <a:pt x="288" y="572"/>
                    <a:pt x="294" y="572"/>
                    <a:pt x="300" y="572"/>
                  </a:cubicBezTo>
                  <a:cubicBezTo>
                    <a:pt x="303" y="572"/>
                    <a:pt x="305" y="574"/>
                    <a:pt x="305" y="577"/>
                  </a:cubicBezTo>
                  <a:cubicBezTo>
                    <a:pt x="305" y="579"/>
                    <a:pt x="305" y="581"/>
                    <a:pt x="305" y="583"/>
                  </a:cubicBezTo>
                  <a:cubicBezTo>
                    <a:pt x="305" y="756"/>
                    <a:pt x="305" y="929"/>
                    <a:pt x="305" y="1102"/>
                  </a:cubicBezTo>
                  <a:cubicBezTo>
                    <a:pt x="305" y="1102"/>
                    <a:pt x="305" y="1103"/>
                    <a:pt x="305" y="1103"/>
                  </a:cubicBezTo>
                  <a:cubicBezTo>
                    <a:pt x="305" y="1104"/>
                    <a:pt x="305" y="1104"/>
                    <a:pt x="305" y="1105"/>
                  </a:cubicBezTo>
                  <a:cubicBezTo>
                    <a:pt x="305" y="1105"/>
                    <a:pt x="305" y="1105"/>
                    <a:pt x="305" y="1105"/>
                  </a:cubicBezTo>
                  <a:cubicBezTo>
                    <a:pt x="305" y="1116"/>
                    <a:pt x="308" y="1126"/>
                    <a:pt x="313" y="1136"/>
                  </a:cubicBezTo>
                  <a:cubicBezTo>
                    <a:pt x="320" y="1150"/>
                    <a:pt x="333" y="1162"/>
                    <a:pt x="348" y="1169"/>
                  </a:cubicBezTo>
                  <a:cubicBezTo>
                    <a:pt x="361" y="1173"/>
                    <a:pt x="361" y="1173"/>
                    <a:pt x="361" y="1173"/>
                  </a:cubicBezTo>
                  <a:cubicBezTo>
                    <a:pt x="366" y="1174"/>
                    <a:pt x="371" y="1175"/>
                    <a:pt x="377" y="1175"/>
                  </a:cubicBezTo>
                  <a:cubicBezTo>
                    <a:pt x="402" y="1175"/>
                    <a:pt x="425" y="1162"/>
                    <a:pt x="438" y="1141"/>
                  </a:cubicBezTo>
                  <a:cubicBezTo>
                    <a:pt x="438" y="1140"/>
                    <a:pt x="439" y="1139"/>
                    <a:pt x="440" y="1138"/>
                  </a:cubicBezTo>
                  <a:cubicBezTo>
                    <a:pt x="440" y="1137"/>
                    <a:pt x="440" y="1137"/>
                    <a:pt x="441" y="1136"/>
                  </a:cubicBezTo>
                  <a:cubicBezTo>
                    <a:pt x="441" y="1135"/>
                    <a:pt x="442" y="1134"/>
                    <a:pt x="443" y="1132"/>
                  </a:cubicBezTo>
                  <a:cubicBezTo>
                    <a:pt x="443" y="1131"/>
                    <a:pt x="443" y="1130"/>
                    <a:pt x="444" y="1130"/>
                  </a:cubicBezTo>
                  <a:cubicBezTo>
                    <a:pt x="444" y="1129"/>
                    <a:pt x="444" y="1128"/>
                    <a:pt x="444" y="1127"/>
                  </a:cubicBezTo>
                  <a:cubicBezTo>
                    <a:pt x="447" y="1120"/>
                    <a:pt x="449" y="1112"/>
                    <a:pt x="449" y="1103"/>
                  </a:cubicBezTo>
                  <a:cubicBezTo>
                    <a:pt x="449" y="1103"/>
                    <a:pt x="449" y="1102"/>
                    <a:pt x="449" y="1101"/>
                  </a:cubicBezTo>
                  <a:cubicBezTo>
                    <a:pt x="449" y="1101"/>
                    <a:pt x="449" y="1101"/>
                    <a:pt x="449" y="1101"/>
                  </a:cubicBezTo>
                  <a:cubicBezTo>
                    <a:pt x="449" y="950"/>
                    <a:pt x="449" y="798"/>
                    <a:pt x="449" y="647"/>
                  </a:cubicBezTo>
                  <a:cubicBezTo>
                    <a:pt x="449" y="496"/>
                    <a:pt x="449" y="345"/>
                    <a:pt x="449" y="194"/>
                  </a:cubicBezTo>
                  <a:cubicBezTo>
                    <a:pt x="449" y="190"/>
                    <a:pt x="450" y="188"/>
                    <a:pt x="454" y="189"/>
                  </a:cubicBezTo>
                  <a:cubicBezTo>
                    <a:pt x="459" y="189"/>
                    <a:pt x="464" y="189"/>
                    <a:pt x="470" y="189"/>
                  </a:cubicBezTo>
                  <a:cubicBezTo>
                    <a:pt x="476" y="189"/>
                    <a:pt x="476" y="189"/>
                    <a:pt x="476" y="195"/>
                  </a:cubicBezTo>
                  <a:cubicBezTo>
                    <a:pt x="476" y="218"/>
                    <a:pt x="476" y="241"/>
                    <a:pt x="476" y="264"/>
                  </a:cubicBezTo>
                  <a:cubicBezTo>
                    <a:pt x="476" y="348"/>
                    <a:pt x="476" y="432"/>
                    <a:pt x="476" y="517"/>
                  </a:cubicBezTo>
                  <a:cubicBezTo>
                    <a:pt x="475" y="546"/>
                    <a:pt x="501" y="570"/>
                    <a:pt x="529" y="569"/>
                  </a:cubicBezTo>
                  <a:cubicBezTo>
                    <a:pt x="550" y="569"/>
                    <a:pt x="565" y="560"/>
                    <a:pt x="576" y="542"/>
                  </a:cubicBezTo>
                  <a:cubicBezTo>
                    <a:pt x="580" y="534"/>
                    <a:pt x="582" y="526"/>
                    <a:pt x="582" y="517"/>
                  </a:cubicBezTo>
                  <a:cubicBezTo>
                    <a:pt x="582" y="393"/>
                    <a:pt x="582" y="270"/>
                    <a:pt x="58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567" name="Group 64">
            <a:extLst>
              <a:ext uri="{FF2B5EF4-FFF2-40B4-BE49-F238E27FC236}">
                <a16:creationId xmlns:a16="http://schemas.microsoft.com/office/drawing/2014/main" id="{3A1FC4C0-4D58-4EFB-9C99-26ABC027D289}"/>
              </a:ext>
            </a:extLst>
          </p:cNvPr>
          <p:cNvGrpSpPr/>
          <p:nvPr/>
        </p:nvGrpSpPr>
        <p:grpSpPr>
          <a:xfrm>
            <a:off x="2812768" y="3184559"/>
            <a:ext cx="306170" cy="752558"/>
            <a:chOff x="3046413" y="2012950"/>
            <a:chExt cx="1851025" cy="4549776"/>
          </a:xfrm>
          <a:solidFill>
            <a:schemeClr val="accent4"/>
          </a:solidFill>
        </p:grpSpPr>
        <p:sp>
          <p:nvSpPr>
            <p:cNvPr id="568" name="Freeform 6">
              <a:extLst>
                <a:ext uri="{FF2B5EF4-FFF2-40B4-BE49-F238E27FC236}">
                  <a16:creationId xmlns:a16="http://schemas.microsoft.com/office/drawing/2014/main" id="{9D6778C7-81A9-4C0A-B423-0B7CCD849CF2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575" y="2012950"/>
              <a:ext cx="776287" cy="757238"/>
            </a:xfrm>
            <a:custGeom>
              <a:avLst/>
              <a:gdLst>
                <a:gd name="T0" fmla="*/ 77 w 244"/>
                <a:gd name="T1" fmla="*/ 229 h 238"/>
                <a:gd name="T2" fmla="*/ 128 w 244"/>
                <a:gd name="T3" fmla="*/ 237 h 238"/>
                <a:gd name="T4" fmla="*/ 172 w 244"/>
                <a:gd name="T5" fmla="*/ 227 h 238"/>
                <a:gd name="T6" fmla="*/ 214 w 244"/>
                <a:gd name="T7" fmla="*/ 198 h 238"/>
                <a:gd name="T8" fmla="*/ 244 w 244"/>
                <a:gd name="T9" fmla="*/ 118 h 238"/>
                <a:gd name="T10" fmla="*/ 222 w 244"/>
                <a:gd name="T11" fmla="*/ 52 h 238"/>
                <a:gd name="T12" fmla="*/ 116 w 244"/>
                <a:gd name="T13" fmla="*/ 2 h 238"/>
                <a:gd name="T14" fmla="*/ 61 w 244"/>
                <a:gd name="T15" fmla="*/ 17 h 238"/>
                <a:gd name="T16" fmla="*/ 13 w 244"/>
                <a:gd name="T17" fmla="*/ 68 h 238"/>
                <a:gd name="T18" fmla="*/ 0 w 244"/>
                <a:gd name="T19" fmla="*/ 121 h 238"/>
                <a:gd name="T20" fmla="*/ 13 w 244"/>
                <a:gd name="T21" fmla="*/ 173 h 238"/>
                <a:gd name="T22" fmla="*/ 77 w 244"/>
                <a:gd name="T23" fmla="*/ 22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4" h="238">
                  <a:moveTo>
                    <a:pt x="77" y="229"/>
                  </a:moveTo>
                  <a:cubicBezTo>
                    <a:pt x="93" y="236"/>
                    <a:pt x="110" y="238"/>
                    <a:pt x="128" y="237"/>
                  </a:cubicBezTo>
                  <a:cubicBezTo>
                    <a:pt x="143" y="236"/>
                    <a:pt x="158" y="233"/>
                    <a:pt x="172" y="227"/>
                  </a:cubicBezTo>
                  <a:cubicBezTo>
                    <a:pt x="188" y="220"/>
                    <a:pt x="202" y="211"/>
                    <a:pt x="214" y="198"/>
                  </a:cubicBezTo>
                  <a:cubicBezTo>
                    <a:pt x="234" y="175"/>
                    <a:pt x="244" y="148"/>
                    <a:pt x="244" y="118"/>
                  </a:cubicBezTo>
                  <a:cubicBezTo>
                    <a:pt x="244" y="93"/>
                    <a:pt x="237" y="71"/>
                    <a:pt x="222" y="52"/>
                  </a:cubicBezTo>
                  <a:cubicBezTo>
                    <a:pt x="197" y="19"/>
                    <a:pt x="164" y="2"/>
                    <a:pt x="116" y="2"/>
                  </a:cubicBezTo>
                  <a:cubicBezTo>
                    <a:pt x="97" y="0"/>
                    <a:pt x="74" y="10"/>
                    <a:pt x="61" y="17"/>
                  </a:cubicBezTo>
                  <a:cubicBezTo>
                    <a:pt x="40" y="29"/>
                    <a:pt x="24" y="46"/>
                    <a:pt x="13" y="68"/>
                  </a:cubicBezTo>
                  <a:cubicBezTo>
                    <a:pt x="4" y="85"/>
                    <a:pt x="0" y="103"/>
                    <a:pt x="0" y="121"/>
                  </a:cubicBezTo>
                  <a:cubicBezTo>
                    <a:pt x="0" y="139"/>
                    <a:pt x="5" y="157"/>
                    <a:pt x="13" y="173"/>
                  </a:cubicBezTo>
                  <a:cubicBezTo>
                    <a:pt x="28" y="200"/>
                    <a:pt x="49" y="218"/>
                    <a:pt x="77" y="2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69" name="Freeform 7">
              <a:extLst>
                <a:ext uri="{FF2B5EF4-FFF2-40B4-BE49-F238E27FC236}">
                  <a16:creationId xmlns:a16="http://schemas.microsoft.com/office/drawing/2014/main" id="{338F30E9-3B16-45A1-A588-E47D1DCA624D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013" y="65627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70" name="Line 9">
              <a:extLst>
                <a:ext uri="{FF2B5EF4-FFF2-40B4-BE49-F238E27FC236}">
                  <a16:creationId xmlns:a16="http://schemas.microsoft.com/office/drawing/2014/main" id="{E34061EF-6F7E-41A0-BBC6-A364C1119A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71" name="Line 10">
              <a:extLst>
                <a:ext uri="{FF2B5EF4-FFF2-40B4-BE49-F238E27FC236}">
                  <a16:creationId xmlns:a16="http://schemas.microsoft.com/office/drawing/2014/main" id="{5D16D15A-F90C-49B6-AAA8-62104ACCCEB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72" name="Freeform 11">
              <a:extLst>
                <a:ext uri="{FF2B5EF4-FFF2-40B4-BE49-F238E27FC236}">
                  <a16:creationId xmlns:a16="http://schemas.microsoft.com/office/drawing/2014/main" id="{8C865ECF-B529-4233-BBCC-A51D5A8A49BC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413" y="2824163"/>
              <a:ext cx="1851025" cy="3738563"/>
            </a:xfrm>
            <a:custGeom>
              <a:avLst/>
              <a:gdLst>
                <a:gd name="T0" fmla="*/ 569 w 582"/>
                <a:gd name="T1" fmla="*/ 93 h 1175"/>
                <a:gd name="T2" fmla="*/ 500 w 582"/>
                <a:gd name="T3" fmla="*/ 20 h 1175"/>
                <a:gd name="T4" fmla="*/ 410 w 582"/>
                <a:gd name="T5" fmla="*/ 1 h 1175"/>
                <a:gd name="T6" fmla="*/ 80 w 582"/>
                <a:gd name="T7" fmla="*/ 20 h 1175"/>
                <a:gd name="T8" fmla="*/ 0 w 582"/>
                <a:gd name="T9" fmla="*/ 147 h 1175"/>
                <a:gd name="T10" fmla="*/ 9 w 582"/>
                <a:gd name="T11" fmla="*/ 547 h 1175"/>
                <a:gd name="T12" fmla="*/ 100 w 582"/>
                <a:gd name="T13" fmla="*/ 542 h 1175"/>
                <a:gd name="T14" fmla="*/ 106 w 582"/>
                <a:gd name="T15" fmla="*/ 197 h 1175"/>
                <a:gd name="T16" fmla="*/ 109 w 582"/>
                <a:gd name="T17" fmla="*/ 189 h 1175"/>
                <a:gd name="T18" fmla="*/ 133 w 582"/>
                <a:gd name="T19" fmla="*/ 194 h 1175"/>
                <a:gd name="T20" fmla="*/ 133 w 582"/>
                <a:gd name="T21" fmla="*/ 968 h 1175"/>
                <a:gd name="T22" fmla="*/ 132 w 582"/>
                <a:gd name="T23" fmla="*/ 1103 h 1175"/>
                <a:gd name="T24" fmla="*/ 188 w 582"/>
                <a:gd name="T25" fmla="*/ 1173 h 1175"/>
                <a:gd name="T26" fmla="*/ 204 w 582"/>
                <a:gd name="T27" fmla="*/ 1175 h 1175"/>
                <a:gd name="T28" fmla="*/ 251 w 582"/>
                <a:gd name="T29" fmla="*/ 1158 h 1175"/>
                <a:gd name="T30" fmla="*/ 265 w 582"/>
                <a:gd name="T31" fmla="*/ 1142 h 1175"/>
                <a:gd name="T32" fmla="*/ 273 w 582"/>
                <a:gd name="T33" fmla="*/ 1123 h 1175"/>
                <a:gd name="T34" fmla="*/ 276 w 582"/>
                <a:gd name="T35" fmla="*/ 1103 h 1175"/>
                <a:gd name="T36" fmla="*/ 276 w 582"/>
                <a:gd name="T37" fmla="*/ 582 h 1175"/>
                <a:gd name="T38" fmla="*/ 281 w 582"/>
                <a:gd name="T39" fmla="*/ 572 h 1175"/>
                <a:gd name="T40" fmla="*/ 305 w 582"/>
                <a:gd name="T41" fmla="*/ 577 h 1175"/>
                <a:gd name="T42" fmla="*/ 305 w 582"/>
                <a:gd name="T43" fmla="*/ 1102 h 1175"/>
                <a:gd name="T44" fmla="*/ 305 w 582"/>
                <a:gd name="T45" fmla="*/ 1105 h 1175"/>
                <a:gd name="T46" fmla="*/ 313 w 582"/>
                <a:gd name="T47" fmla="*/ 1136 h 1175"/>
                <a:gd name="T48" fmla="*/ 361 w 582"/>
                <a:gd name="T49" fmla="*/ 1173 h 1175"/>
                <a:gd name="T50" fmla="*/ 438 w 582"/>
                <a:gd name="T51" fmla="*/ 1141 h 1175"/>
                <a:gd name="T52" fmla="*/ 441 w 582"/>
                <a:gd name="T53" fmla="*/ 1136 h 1175"/>
                <a:gd name="T54" fmla="*/ 444 w 582"/>
                <a:gd name="T55" fmla="*/ 1130 h 1175"/>
                <a:gd name="T56" fmla="*/ 449 w 582"/>
                <a:gd name="T57" fmla="*/ 1103 h 1175"/>
                <a:gd name="T58" fmla="*/ 449 w 582"/>
                <a:gd name="T59" fmla="*/ 1101 h 1175"/>
                <a:gd name="T60" fmla="*/ 449 w 582"/>
                <a:gd name="T61" fmla="*/ 194 h 1175"/>
                <a:gd name="T62" fmla="*/ 470 w 582"/>
                <a:gd name="T63" fmla="*/ 189 h 1175"/>
                <a:gd name="T64" fmla="*/ 476 w 582"/>
                <a:gd name="T65" fmla="*/ 264 h 1175"/>
                <a:gd name="T66" fmla="*/ 529 w 582"/>
                <a:gd name="T67" fmla="*/ 569 h 1175"/>
                <a:gd name="T68" fmla="*/ 582 w 582"/>
                <a:gd name="T69" fmla="*/ 517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2" h="1175">
                  <a:moveTo>
                    <a:pt x="582" y="147"/>
                  </a:moveTo>
                  <a:cubicBezTo>
                    <a:pt x="582" y="129"/>
                    <a:pt x="578" y="110"/>
                    <a:pt x="569" y="93"/>
                  </a:cubicBezTo>
                  <a:cubicBezTo>
                    <a:pt x="564" y="83"/>
                    <a:pt x="558" y="72"/>
                    <a:pt x="551" y="62"/>
                  </a:cubicBezTo>
                  <a:cubicBezTo>
                    <a:pt x="538" y="44"/>
                    <a:pt x="513" y="26"/>
                    <a:pt x="500" y="20"/>
                  </a:cubicBezTo>
                  <a:cubicBezTo>
                    <a:pt x="489" y="15"/>
                    <a:pt x="478" y="11"/>
                    <a:pt x="466" y="7"/>
                  </a:cubicBezTo>
                  <a:cubicBezTo>
                    <a:pt x="448" y="0"/>
                    <a:pt x="429" y="1"/>
                    <a:pt x="410" y="1"/>
                  </a:cubicBezTo>
                  <a:cubicBezTo>
                    <a:pt x="324" y="1"/>
                    <a:pt x="239" y="1"/>
                    <a:pt x="153" y="1"/>
                  </a:cubicBezTo>
                  <a:cubicBezTo>
                    <a:pt x="127" y="1"/>
                    <a:pt x="103" y="8"/>
                    <a:pt x="80" y="20"/>
                  </a:cubicBezTo>
                  <a:cubicBezTo>
                    <a:pt x="52" y="35"/>
                    <a:pt x="31" y="56"/>
                    <a:pt x="16" y="84"/>
                  </a:cubicBezTo>
                  <a:cubicBezTo>
                    <a:pt x="6" y="104"/>
                    <a:pt x="0" y="125"/>
                    <a:pt x="0" y="147"/>
                  </a:cubicBezTo>
                  <a:cubicBezTo>
                    <a:pt x="0" y="269"/>
                    <a:pt x="0" y="391"/>
                    <a:pt x="0" y="513"/>
                  </a:cubicBezTo>
                  <a:cubicBezTo>
                    <a:pt x="0" y="525"/>
                    <a:pt x="1" y="537"/>
                    <a:pt x="9" y="547"/>
                  </a:cubicBezTo>
                  <a:cubicBezTo>
                    <a:pt x="18" y="560"/>
                    <a:pt x="30" y="567"/>
                    <a:pt x="46" y="569"/>
                  </a:cubicBezTo>
                  <a:cubicBezTo>
                    <a:pt x="69" y="571"/>
                    <a:pt x="88" y="562"/>
                    <a:pt x="100" y="542"/>
                  </a:cubicBezTo>
                  <a:cubicBezTo>
                    <a:pt x="104" y="535"/>
                    <a:pt x="106" y="527"/>
                    <a:pt x="106" y="519"/>
                  </a:cubicBezTo>
                  <a:cubicBezTo>
                    <a:pt x="106" y="412"/>
                    <a:pt x="106" y="304"/>
                    <a:pt x="106" y="197"/>
                  </a:cubicBezTo>
                  <a:cubicBezTo>
                    <a:pt x="106" y="195"/>
                    <a:pt x="105" y="193"/>
                    <a:pt x="106" y="192"/>
                  </a:cubicBezTo>
                  <a:cubicBezTo>
                    <a:pt x="106" y="191"/>
                    <a:pt x="108" y="189"/>
                    <a:pt x="109" y="189"/>
                  </a:cubicBezTo>
                  <a:cubicBezTo>
                    <a:pt x="116" y="188"/>
                    <a:pt x="122" y="189"/>
                    <a:pt x="129" y="189"/>
                  </a:cubicBezTo>
                  <a:cubicBezTo>
                    <a:pt x="133" y="188"/>
                    <a:pt x="133" y="191"/>
                    <a:pt x="133" y="194"/>
                  </a:cubicBezTo>
                  <a:cubicBezTo>
                    <a:pt x="133" y="210"/>
                    <a:pt x="133" y="225"/>
                    <a:pt x="133" y="241"/>
                  </a:cubicBezTo>
                  <a:cubicBezTo>
                    <a:pt x="133" y="484"/>
                    <a:pt x="133" y="726"/>
                    <a:pt x="133" y="968"/>
                  </a:cubicBezTo>
                  <a:cubicBezTo>
                    <a:pt x="133" y="1012"/>
                    <a:pt x="133" y="1056"/>
                    <a:pt x="133" y="1099"/>
                  </a:cubicBezTo>
                  <a:cubicBezTo>
                    <a:pt x="133" y="1100"/>
                    <a:pt x="132" y="1102"/>
                    <a:pt x="132" y="1103"/>
                  </a:cubicBezTo>
                  <a:cubicBezTo>
                    <a:pt x="132" y="1137"/>
                    <a:pt x="156" y="1166"/>
                    <a:pt x="188" y="1173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88" y="1173"/>
                    <a:pt x="188" y="1173"/>
                    <a:pt x="189" y="1173"/>
                  </a:cubicBezTo>
                  <a:cubicBezTo>
                    <a:pt x="194" y="1174"/>
                    <a:pt x="199" y="1175"/>
                    <a:pt x="204" y="1175"/>
                  </a:cubicBezTo>
                  <a:cubicBezTo>
                    <a:pt x="210" y="1175"/>
                    <a:pt x="215" y="1174"/>
                    <a:pt x="220" y="1173"/>
                  </a:cubicBezTo>
                  <a:cubicBezTo>
                    <a:pt x="231" y="1171"/>
                    <a:pt x="242" y="1165"/>
                    <a:pt x="251" y="1158"/>
                  </a:cubicBezTo>
                  <a:cubicBezTo>
                    <a:pt x="256" y="1154"/>
                    <a:pt x="260" y="1149"/>
                    <a:pt x="264" y="1144"/>
                  </a:cubicBezTo>
                  <a:cubicBezTo>
                    <a:pt x="264" y="1143"/>
                    <a:pt x="264" y="1142"/>
                    <a:pt x="265" y="1142"/>
                  </a:cubicBezTo>
                  <a:cubicBezTo>
                    <a:pt x="265" y="1141"/>
                    <a:pt x="266" y="1141"/>
                    <a:pt x="266" y="1140"/>
                  </a:cubicBezTo>
                  <a:cubicBezTo>
                    <a:pt x="269" y="1135"/>
                    <a:pt x="272" y="1129"/>
                    <a:pt x="273" y="1123"/>
                  </a:cubicBezTo>
                  <a:cubicBezTo>
                    <a:pt x="273" y="1123"/>
                    <a:pt x="273" y="1123"/>
                    <a:pt x="273" y="1123"/>
                  </a:cubicBezTo>
                  <a:cubicBezTo>
                    <a:pt x="275" y="1117"/>
                    <a:pt x="276" y="1110"/>
                    <a:pt x="276" y="1103"/>
                  </a:cubicBezTo>
                  <a:cubicBezTo>
                    <a:pt x="276" y="1102"/>
                    <a:pt x="276" y="1100"/>
                    <a:pt x="276" y="1099"/>
                  </a:cubicBezTo>
                  <a:cubicBezTo>
                    <a:pt x="276" y="927"/>
                    <a:pt x="276" y="754"/>
                    <a:pt x="276" y="582"/>
                  </a:cubicBezTo>
                  <a:cubicBezTo>
                    <a:pt x="276" y="581"/>
                    <a:pt x="276" y="579"/>
                    <a:pt x="276" y="578"/>
                  </a:cubicBezTo>
                  <a:cubicBezTo>
                    <a:pt x="276" y="574"/>
                    <a:pt x="278" y="572"/>
                    <a:pt x="281" y="572"/>
                  </a:cubicBezTo>
                  <a:cubicBezTo>
                    <a:pt x="288" y="572"/>
                    <a:pt x="294" y="572"/>
                    <a:pt x="300" y="572"/>
                  </a:cubicBezTo>
                  <a:cubicBezTo>
                    <a:pt x="303" y="572"/>
                    <a:pt x="305" y="574"/>
                    <a:pt x="305" y="577"/>
                  </a:cubicBezTo>
                  <a:cubicBezTo>
                    <a:pt x="305" y="579"/>
                    <a:pt x="305" y="581"/>
                    <a:pt x="305" y="583"/>
                  </a:cubicBezTo>
                  <a:cubicBezTo>
                    <a:pt x="305" y="756"/>
                    <a:pt x="305" y="929"/>
                    <a:pt x="305" y="1102"/>
                  </a:cubicBezTo>
                  <a:cubicBezTo>
                    <a:pt x="305" y="1102"/>
                    <a:pt x="305" y="1103"/>
                    <a:pt x="305" y="1103"/>
                  </a:cubicBezTo>
                  <a:cubicBezTo>
                    <a:pt x="305" y="1104"/>
                    <a:pt x="305" y="1104"/>
                    <a:pt x="305" y="1105"/>
                  </a:cubicBezTo>
                  <a:cubicBezTo>
                    <a:pt x="305" y="1105"/>
                    <a:pt x="305" y="1105"/>
                    <a:pt x="305" y="1105"/>
                  </a:cubicBezTo>
                  <a:cubicBezTo>
                    <a:pt x="305" y="1116"/>
                    <a:pt x="308" y="1126"/>
                    <a:pt x="313" y="1136"/>
                  </a:cubicBezTo>
                  <a:cubicBezTo>
                    <a:pt x="320" y="1150"/>
                    <a:pt x="333" y="1162"/>
                    <a:pt x="348" y="1169"/>
                  </a:cubicBezTo>
                  <a:cubicBezTo>
                    <a:pt x="361" y="1173"/>
                    <a:pt x="361" y="1173"/>
                    <a:pt x="361" y="1173"/>
                  </a:cubicBezTo>
                  <a:cubicBezTo>
                    <a:pt x="366" y="1174"/>
                    <a:pt x="371" y="1175"/>
                    <a:pt x="377" y="1175"/>
                  </a:cubicBezTo>
                  <a:cubicBezTo>
                    <a:pt x="402" y="1175"/>
                    <a:pt x="425" y="1162"/>
                    <a:pt x="438" y="1141"/>
                  </a:cubicBezTo>
                  <a:cubicBezTo>
                    <a:pt x="438" y="1140"/>
                    <a:pt x="439" y="1139"/>
                    <a:pt x="440" y="1138"/>
                  </a:cubicBezTo>
                  <a:cubicBezTo>
                    <a:pt x="440" y="1137"/>
                    <a:pt x="440" y="1137"/>
                    <a:pt x="441" y="1136"/>
                  </a:cubicBezTo>
                  <a:cubicBezTo>
                    <a:pt x="441" y="1135"/>
                    <a:pt x="442" y="1134"/>
                    <a:pt x="443" y="1132"/>
                  </a:cubicBezTo>
                  <a:cubicBezTo>
                    <a:pt x="443" y="1131"/>
                    <a:pt x="443" y="1130"/>
                    <a:pt x="444" y="1130"/>
                  </a:cubicBezTo>
                  <a:cubicBezTo>
                    <a:pt x="444" y="1129"/>
                    <a:pt x="444" y="1128"/>
                    <a:pt x="444" y="1127"/>
                  </a:cubicBezTo>
                  <a:cubicBezTo>
                    <a:pt x="447" y="1120"/>
                    <a:pt x="449" y="1112"/>
                    <a:pt x="449" y="1103"/>
                  </a:cubicBezTo>
                  <a:cubicBezTo>
                    <a:pt x="449" y="1103"/>
                    <a:pt x="449" y="1102"/>
                    <a:pt x="449" y="1101"/>
                  </a:cubicBezTo>
                  <a:cubicBezTo>
                    <a:pt x="449" y="1101"/>
                    <a:pt x="449" y="1101"/>
                    <a:pt x="449" y="1101"/>
                  </a:cubicBezTo>
                  <a:cubicBezTo>
                    <a:pt x="449" y="950"/>
                    <a:pt x="449" y="798"/>
                    <a:pt x="449" y="647"/>
                  </a:cubicBezTo>
                  <a:cubicBezTo>
                    <a:pt x="449" y="496"/>
                    <a:pt x="449" y="345"/>
                    <a:pt x="449" y="194"/>
                  </a:cubicBezTo>
                  <a:cubicBezTo>
                    <a:pt x="449" y="190"/>
                    <a:pt x="450" y="188"/>
                    <a:pt x="454" y="189"/>
                  </a:cubicBezTo>
                  <a:cubicBezTo>
                    <a:pt x="459" y="189"/>
                    <a:pt x="464" y="189"/>
                    <a:pt x="470" y="189"/>
                  </a:cubicBezTo>
                  <a:cubicBezTo>
                    <a:pt x="476" y="189"/>
                    <a:pt x="476" y="189"/>
                    <a:pt x="476" y="195"/>
                  </a:cubicBezTo>
                  <a:cubicBezTo>
                    <a:pt x="476" y="218"/>
                    <a:pt x="476" y="241"/>
                    <a:pt x="476" y="264"/>
                  </a:cubicBezTo>
                  <a:cubicBezTo>
                    <a:pt x="476" y="348"/>
                    <a:pt x="476" y="432"/>
                    <a:pt x="476" y="517"/>
                  </a:cubicBezTo>
                  <a:cubicBezTo>
                    <a:pt x="475" y="546"/>
                    <a:pt x="501" y="570"/>
                    <a:pt x="529" y="569"/>
                  </a:cubicBezTo>
                  <a:cubicBezTo>
                    <a:pt x="550" y="569"/>
                    <a:pt x="565" y="560"/>
                    <a:pt x="576" y="542"/>
                  </a:cubicBezTo>
                  <a:cubicBezTo>
                    <a:pt x="580" y="534"/>
                    <a:pt x="582" y="526"/>
                    <a:pt x="582" y="517"/>
                  </a:cubicBezTo>
                  <a:cubicBezTo>
                    <a:pt x="582" y="393"/>
                    <a:pt x="582" y="270"/>
                    <a:pt x="58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573" name="Group 124">
            <a:extLst>
              <a:ext uri="{FF2B5EF4-FFF2-40B4-BE49-F238E27FC236}">
                <a16:creationId xmlns:a16="http://schemas.microsoft.com/office/drawing/2014/main" id="{E17620A2-EC40-43A6-94F9-E93E5C4A5428}"/>
              </a:ext>
            </a:extLst>
          </p:cNvPr>
          <p:cNvGrpSpPr/>
          <p:nvPr/>
        </p:nvGrpSpPr>
        <p:grpSpPr>
          <a:xfrm>
            <a:off x="3207031" y="3101592"/>
            <a:ext cx="306170" cy="752558"/>
            <a:chOff x="3046413" y="2012950"/>
            <a:chExt cx="1851025" cy="4549776"/>
          </a:xfrm>
          <a:solidFill>
            <a:schemeClr val="accent4"/>
          </a:solidFill>
        </p:grpSpPr>
        <p:sp>
          <p:nvSpPr>
            <p:cNvPr id="574" name="Freeform 6">
              <a:extLst>
                <a:ext uri="{FF2B5EF4-FFF2-40B4-BE49-F238E27FC236}">
                  <a16:creationId xmlns:a16="http://schemas.microsoft.com/office/drawing/2014/main" id="{753921DD-B43F-4ED8-9D63-B3588E0C4C43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575" y="2012950"/>
              <a:ext cx="776287" cy="757238"/>
            </a:xfrm>
            <a:custGeom>
              <a:avLst/>
              <a:gdLst>
                <a:gd name="T0" fmla="*/ 77 w 244"/>
                <a:gd name="T1" fmla="*/ 229 h 238"/>
                <a:gd name="T2" fmla="*/ 128 w 244"/>
                <a:gd name="T3" fmla="*/ 237 h 238"/>
                <a:gd name="T4" fmla="*/ 172 w 244"/>
                <a:gd name="T5" fmla="*/ 227 h 238"/>
                <a:gd name="T6" fmla="*/ 214 w 244"/>
                <a:gd name="T7" fmla="*/ 198 h 238"/>
                <a:gd name="T8" fmla="*/ 244 w 244"/>
                <a:gd name="T9" fmla="*/ 118 h 238"/>
                <a:gd name="T10" fmla="*/ 222 w 244"/>
                <a:gd name="T11" fmla="*/ 52 h 238"/>
                <a:gd name="T12" fmla="*/ 116 w 244"/>
                <a:gd name="T13" fmla="*/ 2 h 238"/>
                <a:gd name="T14" fmla="*/ 61 w 244"/>
                <a:gd name="T15" fmla="*/ 17 h 238"/>
                <a:gd name="T16" fmla="*/ 13 w 244"/>
                <a:gd name="T17" fmla="*/ 68 h 238"/>
                <a:gd name="T18" fmla="*/ 0 w 244"/>
                <a:gd name="T19" fmla="*/ 121 h 238"/>
                <a:gd name="T20" fmla="*/ 13 w 244"/>
                <a:gd name="T21" fmla="*/ 173 h 238"/>
                <a:gd name="T22" fmla="*/ 77 w 244"/>
                <a:gd name="T23" fmla="*/ 22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4" h="238">
                  <a:moveTo>
                    <a:pt x="77" y="229"/>
                  </a:moveTo>
                  <a:cubicBezTo>
                    <a:pt x="93" y="236"/>
                    <a:pt x="110" y="238"/>
                    <a:pt x="128" y="237"/>
                  </a:cubicBezTo>
                  <a:cubicBezTo>
                    <a:pt x="143" y="236"/>
                    <a:pt x="158" y="233"/>
                    <a:pt x="172" y="227"/>
                  </a:cubicBezTo>
                  <a:cubicBezTo>
                    <a:pt x="188" y="220"/>
                    <a:pt x="202" y="211"/>
                    <a:pt x="214" y="198"/>
                  </a:cubicBezTo>
                  <a:cubicBezTo>
                    <a:pt x="234" y="175"/>
                    <a:pt x="244" y="148"/>
                    <a:pt x="244" y="118"/>
                  </a:cubicBezTo>
                  <a:cubicBezTo>
                    <a:pt x="244" y="93"/>
                    <a:pt x="237" y="71"/>
                    <a:pt x="222" y="52"/>
                  </a:cubicBezTo>
                  <a:cubicBezTo>
                    <a:pt x="197" y="19"/>
                    <a:pt x="164" y="2"/>
                    <a:pt x="116" y="2"/>
                  </a:cubicBezTo>
                  <a:cubicBezTo>
                    <a:pt x="97" y="0"/>
                    <a:pt x="74" y="10"/>
                    <a:pt x="61" y="17"/>
                  </a:cubicBezTo>
                  <a:cubicBezTo>
                    <a:pt x="40" y="29"/>
                    <a:pt x="24" y="46"/>
                    <a:pt x="13" y="68"/>
                  </a:cubicBezTo>
                  <a:cubicBezTo>
                    <a:pt x="4" y="85"/>
                    <a:pt x="0" y="103"/>
                    <a:pt x="0" y="121"/>
                  </a:cubicBezTo>
                  <a:cubicBezTo>
                    <a:pt x="0" y="139"/>
                    <a:pt x="5" y="157"/>
                    <a:pt x="13" y="173"/>
                  </a:cubicBezTo>
                  <a:cubicBezTo>
                    <a:pt x="28" y="200"/>
                    <a:pt x="49" y="218"/>
                    <a:pt x="77" y="2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75" name="Freeform 7">
              <a:extLst>
                <a:ext uri="{FF2B5EF4-FFF2-40B4-BE49-F238E27FC236}">
                  <a16:creationId xmlns:a16="http://schemas.microsoft.com/office/drawing/2014/main" id="{FF4C763C-896D-48C7-BC51-FD6DD8565CA0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013" y="65627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76" name="Line 9">
              <a:extLst>
                <a:ext uri="{FF2B5EF4-FFF2-40B4-BE49-F238E27FC236}">
                  <a16:creationId xmlns:a16="http://schemas.microsoft.com/office/drawing/2014/main" id="{D277D1D3-4F9D-4C3A-870E-643E8E0E7C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77" name="Line 10">
              <a:extLst>
                <a:ext uri="{FF2B5EF4-FFF2-40B4-BE49-F238E27FC236}">
                  <a16:creationId xmlns:a16="http://schemas.microsoft.com/office/drawing/2014/main" id="{149AC658-ABA5-4BB1-B2D7-5BD70609E3C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78" name="Freeform 11">
              <a:extLst>
                <a:ext uri="{FF2B5EF4-FFF2-40B4-BE49-F238E27FC236}">
                  <a16:creationId xmlns:a16="http://schemas.microsoft.com/office/drawing/2014/main" id="{81DB61D8-C69A-41B9-9074-0A0BE9ABCDCC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413" y="2824163"/>
              <a:ext cx="1851025" cy="3738563"/>
            </a:xfrm>
            <a:custGeom>
              <a:avLst/>
              <a:gdLst>
                <a:gd name="T0" fmla="*/ 569 w 582"/>
                <a:gd name="T1" fmla="*/ 93 h 1175"/>
                <a:gd name="T2" fmla="*/ 500 w 582"/>
                <a:gd name="T3" fmla="*/ 20 h 1175"/>
                <a:gd name="T4" fmla="*/ 410 w 582"/>
                <a:gd name="T5" fmla="*/ 1 h 1175"/>
                <a:gd name="T6" fmla="*/ 80 w 582"/>
                <a:gd name="T7" fmla="*/ 20 h 1175"/>
                <a:gd name="T8" fmla="*/ 0 w 582"/>
                <a:gd name="T9" fmla="*/ 147 h 1175"/>
                <a:gd name="T10" fmla="*/ 9 w 582"/>
                <a:gd name="T11" fmla="*/ 547 h 1175"/>
                <a:gd name="T12" fmla="*/ 100 w 582"/>
                <a:gd name="T13" fmla="*/ 542 h 1175"/>
                <a:gd name="T14" fmla="*/ 106 w 582"/>
                <a:gd name="T15" fmla="*/ 197 h 1175"/>
                <a:gd name="T16" fmla="*/ 109 w 582"/>
                <a:gd name="T17" fmla="*/ 189 h 1175"/>
                <a:gd name="T18" fmla="*/ 133 w 582"/>
                <a:gd name="T19" fmla="*/ 194 h 1175"/>
                <a:gd name="T20" fmla="*/ 133 w 582"/>
                <a:gd name="T21" fmla="*/ 968 h 1175"/>
                <a:gd name="T22" fmla="*/ 132 w 582"/>
                <a:gd name="T23" fmla="*/ 1103 h 1175"/>
                <a:gd name="T24" fmla="*/ 188 w 582"/>
                <a:gd name="T25" fmla="*/ 1173 h 1175"/>
                <a:gd name="T26" fmla="*/ 204 w 582"/>
                <a:gd name="T27" fmla="*/ 1175 h 1175"/>
                <a:gd name="T28" fmla="*/ 251 w 582"/>
                <a:gd name="T29" fmla="*/ 1158 h 1175"/>
                <a:gd name="T30" fmla="*/ 265 w 582"/>
                <a:gd name="T31" fmla="*/ 1142 h 1175"/>
                <a:gd name="T32" fmla="*/ 273 w 582"/>
                <a:gd name="T33" fmla="*/ 1123 h 1175"/>
                <a:gd name="T34" fmla="*/ 276 w 582"/>
                <a:gd name="T35" fmla="*/ 1103 h 1175"/>
                <a:gd name="T36" fmla="*/ 276 w 582"/>
                <a:gd name="T37" fmla="*/ 582 h 1175"/>
                <a:gd name="T38" fmla="*/ 281 w 582"/>
                <a:gd name="T39" fmla="*/ 572 h 1175"/>
                <a:gd name="T40" fmla="*/ 305 w 582"/>
                <a:gd name="T41" fmla="*/ 577 h 1175"/>
                <a:gd name="T42" fmla="*/ 305 w 582"/>
                <a:gd name="T43" fmla="*/ 1102 h 1175"/>
                <a:gd name="T44" fmla="*/ 305 w 582"/>
                <a:gd name="T45" fmla="*/ 1105 h 1175"/>
                <a:gd name="T46" fmla="*/ 313 w 582"/>
                <a:gd name="T47" fmla="*/ 1136 h 1175"/>
                <a:gd name="T48" fmla="*/ 361 w 582"/>
                <a:gd name="T49" fmla="*/ 1173 h 1175"/>
                <a:gd name="T50" fmla="*/ 438 w 582"/>
                <a:gd name="T51" fmla="*/ 1141 h 1175"/>
                <a:gd name="T52" fmla="*/ 441 w 582"/>
                <a:gd name="T53" fmla="*/ 1136 h 1175"/>
                <a:gd name="T54" fmla="*/ 444 w 582"/>
                <a:gd name="T55" fmla="*/ 1130 h 1175"/>
                <a:gd name="T56" fmla="*/ 449 w 582"/>
                <a:gd name="T57" fmla="*/ 1103 h 1175"/>
                <a:gd name="T58" fmla="*/ 449 w 582"/>
                <a:gd name="T59" fmla="*/ 1101 h 1175"/>
                <a:gd name="T60" fmla="*/ 449 w 582"/>
                <a:gd name="T61" fmla="*/ 194 h 1175"/>
                <a:gd name="T62" fmla="*/ 470 w 582"/>
                <a:gd name="T63" fmla="*/ 189 h 1175"/>
                <a:gd name="T64" fmla="*/ 476 w 582"/>
                <a:gd name="T65" fmla="*/ 264 h 1175"/>
                <a:gd name="T66" fmla="*/ 529 w 582"/>
                <a:gd name="T67" fmla="*/ 569 h 1175"/>
                <a:gd name="T68" fmla="*/ 582 w 582"/>
                <a:gd name="T69" fmla="*/ 517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2" h="1175">
                  <a:moveTo>
                    <a:pt x="582" y="147"/>
                  </a:moveTo>
                  <a:cubicBezTo>
                    <a:pt x="582" y="129"/>
                    <a:pt x="578" y="110"/>
                    <a:pt x="569" y="93"/>
                  </a:cubicBezTo>
                  <a:cubicBezTo>
                    <a:pt x="564" y="83"/>
                    <a:pt x="558" y="72"/>
                    <a:pt x="551" y="62"/>
                  </a:cubicBezTo>
                  <a:cubicBezTo>
                    <a:pt x="538" y="44"/>
                    <a:pt x="513" y="26"/>
                    <a:pt x="500" y="20"/>
                  </a:cubicBezTo>
                  <a:cubicBezTo>
                    <a:pt x="489" y="15"/>
                    <a:pt x="478" y="11"/>
                    <a:pt x="466" y="7"/>
                  </a:cubicBezTo>
                  <a:cubicBezTo>
                    <a:pt x="448" y="0"/>
                    <a:pt x="429" y="1"/>
                    <a:pt x="410" y="1"/>
                  </a:cubicBezTo>
                  <a:cubicBezTo>
                    <a:pt x="324" y="1"/>
                    <a:pt x="239" y="1"/>
                    <a:pt x="153" y="1"/>
                  </a:cubicBezTo>
                  <a:cubicBezTo>
                    <a:pt x="127" y="1"/>
                    <a:pt x="103" y="8"/>
                    <a:pt x="80" y="20"/>
                  </a:cubicBezTo>
                  <a:cubicBezTo>
                    <a:pt x="52" y="35"/>
                    <a:pt x="31" y="56"/>
                    <a:pt x="16" y="84"/>
                  </a:cubicBezTo>
                  <a:cubicBezTo>
                    <a:pt x="6" y="104"/>
                    <a:pt x="0" y="125"/>
                    <a:pt x="0" y="147"/>
                  </a:cubicBezTo>
                  <a:cubicBezTo>
                    <a:pt x="0" y="269"/>
                    <a:pt x="0" y="391"/>
                    <a:pt x="0" y="513"/>
                  </a:cubicBezTo>
                  <a:cubicBezTo>
                    <a:pt x="0" y="525"/>
                    <a:pt x="1" y="537"/>
                    <a:pt x="9" y="547"/>
                  </a:cubicBezTo>
                  <a:cubicBezTo>
                    <a:pt x="18" y="560"/>
                    <a:pt x="30" y="567"/>
                    <a:pt x="46" y="569"/>
                  </a:cubicBezTo>
                  <a:cubicBezTo>
                    <a:pt x="69" y="571"/>
                    <a:pt x="88" y="562"/>
                    <a:pt x="100" y="542"/>
                  </a:cubicBezTo>
                  <a:cubicBezTo>
                    <a:pt x="104" y="535"/>
                    <a:pt x="106" y="527"/>
                    <a:pt x="106" y="519"/>
                  </a:cubicBezTo>
                  <a:cubicBezTo>
                    <a:pt x="106" y="412"/>
                    <a:pt x="106" y="304"/>
                    <a:pt x="106" y="197"/>
                  </a:cubicBezTo>
                  <a:cubicBezTo>
                    <a:pt x="106" y="195"/>
                    <a:pt x="105" y="193"/>
                    <a:pt x="106" y="192"/>
                  </a:cubicBezTo>
                  <a:cubicBezTo>
                    <a:pt x="106" y="191"/>
                    <a:pt x="108" y="189"/>
                    <a:pt x="109" y="189"/>
                  </a:cubicBezTo>
                  <a:cubicBezTo>
                    <a:pt x="116" y="188"/>
                    <a:pt x="122" y="189"/>
                    <a:pt x="129" y="189"/>
                  </a:cubicBezTo>
                  <a:cubicBezTo>
                    <a:pt x="133" y="188"/>
                    <a:pt x="133" y="191"/>
                    <a:pt x="133" y="194"/>
                  </a:cubicBezTo>
                  <a:cubicBezTo>
                    <a:pt x="133" y="210"/>
                    <a:pt x="133" y="225"/>
                    <a:pt x="133" y="241"/>
                  </a:cubicBezTo>
                  <a:cubicBezTo>
                    <a:pt x="133" y="484"/>
                    <a:pt x="133" y="726"/>
                    <a:pt x="133" y="968"/>
                  </a:cubicBezTo>
                  <a:cubicBezTo>
                    <a:pt x="133" y="1012"/>
                    <a:pt x="133" y="1056"/>
                    <a:pt x="133" y="1099"/>
                  </a:cubicBezTo>
                  <a:cubicBezTo>
                    <a:pt x="133" y="1100"/>
                    <a:pt x="132" y="1102"/>
                    <a:pt x="132" y="1103"/>
                  </a:cubicBezTo>
                  <a:cubicBezTo>
                    <a:pt x="132" y="1137"/>
                    <a:pt x="156" y="1166"/>
                    <a:pt x="188" y="1173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88" y="1173"/>
                    <a:pt x="188" y="1173"/>
                    <a:pt x="189" y="1173"/>
                  </a:cubicBezTo>
                  <a:cubicBezTo>
                    <a:pt x="194" y="1174"/>
                    <a:pt x="199" y="1175"/>
                    <a:pt x="204" y="1175"/>
                  </a:cubicBezTo>
                  <a:cubicBezTo>
                    <a:pt x="210" y="1175"/>
                    <a:pt x="215" y="1174"/>
                    <a:pt x="220" y="1173"/>
                  </a:cubicBezTo>
                  <a:cubicBezTo>
                    <a:pt x="231" y="1171"/>
                    <a:pt x="242" y="1165"/>
                    <a:pt x="251" y="1158"/>
                  </a:cubicBezTo>
                  <a:cubicBezTo>
                    <a:pt x="256" y="1154"/>
                    <a:pt x="260" y="1149"/>
                    <a:pt x="264" y="1144"/>
                  </a:cubicBezTo>
                  <a:cubicBezTo>
                    <a:pt x="264" y="1143"/>
                    <a:pt x="264" y="1142"/>
                    <a:pt x="265" y="1142"/>
                  </a:cubicBezTo>
                  <a:cubicBezTo>
                    <a:pt x="265" y="1141"/>
                    <a:pt x="266" y="1141"/>
                    <a:pt x="266" y="1140"/>
                  </a:cubicBezTo>
                  <a:cubicBezTo>
                    <a:pt x="269" y="1135"/>
                    <a:pt x="272" y="1129"/>
                    <a:pt x="273" y="1123"/>
                  </a:cubicBezTo>
                  <a:cubicBezTo>
                    <a:pt x="273" y="1123"/>
                    <a:pt x="273" y="1123"/>
                    <a:pt x="273" y="1123"/>
                  </a:cubicBezTo>
                  <a:cubicBezTo>
                    <a:pt x="275" y="1117"/>
                    <a:pt x="276" y="1110"/>
                    <a:pt x="276" y="1103"/>
                  </a:cubicBezTo>
                  <a:cubicBezTo>
                    <a:pt x="276" y="1102"/>
                    <a:pt x="276" y="1100"/>
                    <a:pt x="276" y="1099"/>
                  </a:cubicBezTo>
                  <a:cubicBezTo>
                    <a:pt x="276" y="927"/>
                    <a:pt x="276" y="754"/>
                    <a:pt x="276" y="582"/>
                  </a:cubicBezTo>
                  <a:cubicBezTo>
                    <a:pt x="276" y="581"/>
                    <a:pt x="276" y="579"/>
                    <a:pt x="276" y="578"/>
                  </a:cubicBezTo>
                  <a:cubicBezTo>
                    <a:pt x="276" y="574"/>
                    <a:pt x="278" y="572"/>
                    <a:pt x="281" y="572"/>
                  </a:cubicBezTo>
                  <a:cubicBezTo>
                    <a:pt x="288" y="572"/>
                    <a:pt x="294" y="572"/>
                    <a:pt x="300" y="572"/>
                  </a:cubicBezTo>
                  <a:cubicBezTo>
                    <a:pt x="303" y="572"/>
                    <a:pt x="305" y="574"/>
                    <a:pt x="305" y="577"/>
                  </a:cubicBezTo>
                  <a:cubicBezTo>
                    <a:pt x="305" y="579"/>
                    <a:pt x="305" y="581"/>
                    <a:pt x="305" y="583"/>
                  </a:cubicBezTo>
                  <a:cubicBezTo>
                    <a:pt x="305" y="756"/>
                    <a:pt x="305" y="929"/>
                    <a:pt x="305" y="1102"/>
                  </a:cubicBezTo>
                  <a:cubicBezTo>
                    <a:pt x="305" y="1102"/>
                    <a:pt x="305" y="1103"/>
                    <a:pt x="305" y="1103"/>
                  </a:cubicBezTo>
                  <a:cubicBezTo>
                    <a:pt x="305" y="1104"/>
                    <a:pt x="305" y="1104"/>
                    <a:pt x="305" y="1105"/>
                  </a:cubicBezTo>
                  <a:cubicBezTo>
                    <a:pt x="305" y="1105"/>
                    <a:pt x="305" y="1105"/>
                    <a:pt x="305" y="1105"/>
                  </a:cubicBezTo>
                  <a:cubicBezTo>
                    <a:pt x="305" y="1116"/>
                    <a:pt x="308" y="1126"/>
                    <a:pt x="313" y="1136"/>
                  </a:cubicBezTo>
                  <a:cubicBezTo>
                    <a:pt x="320" y="1150"/>
                    <a:pt x="333" y="1162"/>
                    <a:pt x="348" y="1169"/>
                  </a:cubicBezTo>
                  <a:cubicBezTo>
                    <a:pt x="361" y="1173"/>
                    <a:pt x="361" y="1173"/>
                    <a:pt x="361" y="1173"/>
                  </a:cubicBezTo>
                  <a:cubicBezTo>
                    <a:pt x="366" y="1174"/>
                    <a:pt x="371" y="1175"/>
                    <a:pt x="377" y="1175"/>
                  </a:cubicBezTo>
                  <a:cubicBezTo>
                    <a:pt x="402" y="1175"/>
                    <a:pt x="425" y="1162"/>
                    <a:pt x="438" y="1141"/>
                  </a:cubicBezTo>
                  <a:cubicBezTo>
                    <a:pt x="438" y="1140"/>
                    <a:pt x="439" y="1139"/>
                    <a:pt x="440" y="1138"/>
                  </a:cubicBezTo>
                  <a:cubicBezTo>
                    <a:pt x="440" y="1137"/>
                    <a:pt x="440" y="1137"/>
                    <a:pt x="441" y="1136"/>
                  </a:cubicBezTo>
                  <a:cubicBezTo>
                    <a:pt x="441" y="1135"/>
                    <a:pt x="442" y="1134"/>
                    <a:pt x="443" y="1132"/>
                  </a:cubicBezTo>
                  <a:cubicBezTo>
                    <a:pt x="443" y="1131"/>
                    <a:pt x="443" y="1130"/>
                    <a:pt x="444" y="1130"/>
                  </a:cubicBezTo>
                  <a:cubicBezTo>
                    <a:pt x="444" y="1129"/>
                    <a:pt x="444" y="1128"/>
                    <a:pt x="444" y="1127"/>
                  </a:cubicBezTo>
                  <a:cubicBezTo>
                    <a:pt x="447" y="1120"/>
                    <a:pt x="449" y="1112"/>
                    <a:pt x="449" y="1103"/>
                  </a:cubicBezTo>
                  <a:cubicBezTo>
                    <a:pt x="449" y="1103"/>
                    <a:pt x="449" y="1102"/>
                    <a:pt x="449" y="1101"/>
                  </a:cubicBezTo>
                  <a:cubicBezTo>
                    <a:pt x="449" y="1101"/>
                    <a:pt x="449" y="1101"/>
                    <a:pt x="449" y="1101"/>
                  </a:cubicBezTo>
                  <a:cubicBezTo>
                    <a:pt x="449" y="950"/>
                    <a:pt x="449" y="798"/>
                    <a:pt x="449" y="647"/>
                  </a:cubicBezTo>
                  <a:cubicBezTo>
                    <a:pt x="449" y="496"/>
                    <a:pt x="449" y="345"/>
                    <a:pt x="449" y="194"/>
                  </a:cubicBezTo>
                  <a:cubicBezTo>
                    <a:pt x="449" y="190"/>
                    <a:pt x="450" y="188"/>
                    <a:pt x="454" y="189"/>
                  </a:cubicBezTo>
                  <a:cubicBezTo>
                    <a:pt x="459" y="189"/>
                    <a:pt x="464" y="189"/>
                    <a:pt x="470" y="189"/>
                  </a:cubicBezTo>
                  <a:cubicBezTo>
                    <a:pt x="476" y="189"/>
                    <a:pt x="476" y="189"/>
                    <a:pt x="476" y="195"/>
                  </a:cubicBezTo>
                  <a:cubicBezTo>
                    <a:pt x="476" y="218"/>
                    <a:pt x="476" y="241"/>
                    <a:pt x="476" y="264"/>
                  </a:cubicBezTo>
                  <a:cubicBezTo>
                    <a:pt x="476" y="348"/>
                    <a:pt x="476" y="432"/>
                    <a:pt x="476" y="517"/>
                  </a:cubicBezTo>
                  <a:cubicBezTo>
                    <a:pt x="475" y="546"/>
                    <a:pt x="501" y="570"/>
                    <a:pt x="529" y="569"/>
                  </a:cubicBezTo>
                  <a:cubicBezTo>
                    <a:pt x="550" y="569"/>
                    <a:pt x="565" y="560"/>
                    <a:pt x="576" y="542"/>
                  </a:cubicBezTo>
                  <a:cubicBezTo>
                    <a:pt x="580" y="534"/>
                    <a:pt x="582" y="526"/>
                    <a:pt x="582" y="517"/>
                  </a:cubicBezTo>
                  <a:cubicBezTo>
                    <a:pt x="582" y="393"/>
                    <a:pt x="582" y="270"/>
                    <a:pt x="58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579" name="Group 130">
            <a:extLst>
              <a:ext uri="{FF2B5EF4-FFF2-40B4-BE49-F238E27FC236}">
                <a16:creationId xmlns:a16="http://schemas.microsoft.com/office/drawing/2014/main" id="{80F320F5-B1ED-4C77-8955-D71F315A7A84}"/>
              </a:ext>
            </a:extLst>
          </p:cNvPr>
          <p:cNvGrpSpPr/>
          <p:nvPr/>
        </p:nvGrpSpPr>
        <p:grpSpPr>
          <a:xfrm>
            <a:off x="3971855" y="3608063"/>
            <a:ext cx="306170" cy="752558"/>
            <a:chOff x="3046413" y="2012950"/>
            <a:chExt cx="1851025" cy="4549776"/>
          </a:xfrm>
          <a:solidFill>
            <a:schemeClr val="accent4"/>
          </a:solidFill>
        </p:grpSpPr>
        <p:sp>
          <p:nvSpPr>
            <p:cNvPr id="580" name="Freeform 6">
              <a:extLst>
                <a:ext uri="{FF2B5EF4-FFF2-40B4-BE49-F238E27FC236}">
                  <a16:creationId xmlns:a16="http://schemas.microsoft.com/office/drawing/2014/main" id="{EBB37BF2-081B-4FA2-9980-47AFA600E8F8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575" y="2012950"/>
              <a:ext cx="776287" cy="757238"/>
            </a:xfrm>
            <a:custGeom>
              <a:avLst/>
              <a:gdLst>
                <a:gd name="T0" fmla="*/ 77 w 244"/>
                <a:gd name="T1" fmla="*/ 229 h 238"/>
                <a:gd name="T2" fmla="*/ 128 w 244"/>
                <a:gd name="T3" fmla="*/ 237 h 238"/>
                <a:gd name="T4" fmla="*/ 172 w 244"/>
                <a:gd name="T5" fmla="*/ 227 h 238"/>
                <a:gd name="T6" fmla="*/ 214 w 244"/>
                <a:gd name="T7" fmla="*/ 198 h 238"/>
                <a:gd name="T8" fmla="*/ 244 w 244"/>
                <a:gd name="T9" fmla="*/ 118 h 238"/>
                <a:gd name="T10" fmla="*/ 222 w 244"/>
                <a:gd name="T11" fmla="*/ 52 h 238"/>
                <a:gd name="T12" fmla="*/ 116 w 244"/>
                <a:gd name="T13" fmla="*/ 2 h 238"/>
                <a:gd name="T14" fmla="*/ 61 w 244"/>
                <a:gd name="T15" fmla="*/ 17 h 238"/>
                <a:gd name="T16" fmla="*/ 13 w 244"/>
                <a:gd name="T17" fmla="*/ 68 h 238"/>
                <a:gd name="T18" fmla="*/ 0 w 244"/>
                <a:gd name="T19" fmla="*/ 121 h 238"/>
                <a:gd name="T20" fmla="*/ 13 w 244"/>
                <a:gd name="T21" fmla="*/ 173 h 238"/>
                <a:gd name="T22" fmla="*/ 77 w 244"/>
                <a:gd name="T23" fmla="*/ 22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4" h="238">
                  <a:moveTo>
                    <a:pt x="77" y="229"/>
                  </a:moveTo>
                  <a:cubicBezTo>
                    <a:pt x="93" y="236"/>
                    <a:pt x="110" y="238"/>
                    <a:pt x="128" y="237"/>
                  </a:cubicBezTo>
                  <a:cubicBezTo>
                    <a:pt x="143" y="236"/>
                    <a:pt x="158" y="233"/>
                    <a:pt x="172" y="227"/>
                  </a:cubicBezTo>
                  <a:cubicBezTo>
                    <a:pt x="188" y="220"/>
                    <a:pt x="202" y="211"/>
                    <a:pt x="214" y="198"/>
                  </a:cubicBezTo>
                  <a:cubicBezTo>
                    <a:pt x="234" y="175"/>
                    <a:pt x="244" y="148"/>
                    <a:pt x="244" y="118"/>
                  </a:cubicBezTo>
                  <a:cubicBezTo>
                    <a:pt x="244" y="93"/>
                    <a:pt x="237" y="71"/>
                    <a:pt x="222" y="52"/>
                  </a:cubicBezTo>
                  <a:cubicBezTo>
                    <a:pt x="197" y="19"/>
                    <a:pt x="164" y="2"/>
                    <a:pt x="116" y="2"/>
                  </a:cubicBezTo>
                  <a:cubicBezTo>
                    <a:pt x="97" y="0"/>
                    <a:pt x="74" y="10"/>
                    <a:pt x="61" y="17"/>
                  </a:cubicBezTo>
                  <a:cubicBezTo>
                    <a:pt x="40" y="29"/>
                    <a:pt x="24" y="46"/>
                    <a:pt x="13" y="68"/>
                  </a:cubicBezTo>
                  <a:cubicBezTo>
                    <a:pt x="4" y="85"/>
                    <a:pt x="0" y="103"/>
                    <a:pt x="0" y="121"/>
                  </a:cubicBezTo>
                  <a:cubicBezTo>
                    <a:pt x="0" y="139"/>
                    <a:pt x="5" y="157"/>
                    <a:pt x="13" y="173"/>
                  </a:cubicBezTo>
                  <a:cubicBezTo>
                    <a:pt x="28" y="200"/>
                    <a:pt x="49" y="218"/>
                    <a:pt x="77" y="2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81" name="Freeform 7">
              <a:extLst>
                <a:ext uri="{FF2B5EF4-FFF2-40B4-BE49-F238E27FC236}">
                  <a16:creationId xmlns:a16="http://schemas.microsoft.com/office/drawing/2014/main" id="{E63F8014-9971-454B-8734-EE00E1BB7ACE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013" y="65627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82" name="Line 9">
              <a:extLst>
                <a:ext uri="{FF2B5EF4-FFF2-40B4-BE49-F238E27FC236}">
                  <a16:creationId xmlns:a16="http://schemas.microsoft.com/office/drawing/2014/main" id="{95A9E4D2-6479-4F56-8946-2EC5BDF257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83" name="Line 10">
              <a:extLst>
                <a:ext uri="{FF2B5EF4-FFF2-40B4-BE49-F238E27FC236}">
                  <a16:creationId xmlns:a16="http://schemas.microsoft.com/office/drawing/2014/main" id="{67C63C78-F28A-4EE0-BB71-F133365F9C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84" name="Freeform 11">
              <a:extLst>
                <a:ext uri="{FF2B5EF4-FFF2-40B4-BE49-F238E27FC236}">
                  <a16:creationId xmlns:a16="http://schemas.microsoft.com/office/drawing/2014/main" id="{968C7FB4-4A44-45C0-87AF-A8AE9A012155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413" y="2824163"/>
              <a:ext cx="1851025" cy="3738563"/>
            </a:xfrm>
            <a:custGeom>
              <a:avLst/>
              <a:gdLst>
                <a:gd name="T0" fmla="*/ 569 w 582"/>
                <a:gd name="T1" fmla="*/ 93 h 1175"/>
                <a:gd name="T2" fmla="*/ 500 w 582"/>
                <a:gd name="T3" fmla="*/ 20 h 1175"/>
                <a:gd name="T4" fmla="*/ 410 w 582"/>
                <a:gd name="T5" fmla="*/ 1 h 1175"/>
                <a:gd name="T6" fmla="*/ 80 w 582"/>
                <a:gd name="T7" fmla="*/ 20 h 1175"/>
                <a:gd name="T8" fmla="*/ 0 w 582"/>
                <a:gd name="T9" fmla="*/ 147 h 1175"/>
                <a:gd name="T10" fmla="*/ 9 w 582"/>
                <a:gd name="T11" fmla="*/ 547 h 1175"/>
                <a:gd name="T12" fmla="*/ 100 w 582"/>
                <a:gd name="T13" fmla="*/ 542 h 1175"/>
                <a:gd name="T14" fmla="*/ 106 w 582"/>
                <a:gd name="T15" fmla="*/ 197 h 1175"/>
                <a:gd name="T16" fmla="*/ 109 w 582"/>
                <a:gd name="T17" fmla="*/ 189 h 1175"/>
                <a:gd name="T18" fmla="*/ 133 w 582"/>
                <a:gd name="T19" fmla="*/ 194 h 1175"/>
                <a:gd name="T20" fmla="*/ 133 w 582"/>
                <a:gd name="T21" fmla="*/ 968 h 1175"/>
                <a:gd name="T22" fmla="*/ 132 w 582"/>
                <a:gd name="T23" fmla="*/ 1103 h 1175"/>
                <a:gd name="T24" fmla="*/ 188 w 582"/>
                <a:gd name="T25" fmla="*/ 1173 h 1175"/>
                <a:gd name="T26" fmla="*/ 204 w 582"/>
                <a:gd name="T27" fmla="*/ 1175 h 1175"/>
                <a:gd name="T28" fmla="*/ 251 w 582"/>
                <a:gd name="T29" fmla="*/ 1158 h 1175"/>
                <a:gd name="T30" fmla="*/ 265 w 582"/>
                <a:gd name="T31" fmla="*/ 1142 h 1175"/>
                <a:gd name="T32" fmla="*/ 273 w 582"/>
                <a:gd name="T33" fmla="*/ 1123 h 1175"/>
                <a:gd name="T34" fmla="*/ 276 w 582"/>
                <a:gd name="T35" fmla="*/ 1103 h 1175"/>
                <a:gd name="T36" fmla="*/ 276 w 582"/>
                <a:gd name="T37" fmla="*/ 582 h 1175"/>
                <a:gd name="T38" fmla="*/ 281 w 582"/>
                <a:gd name="T39" fmla="*/ 572 h 1175"/>
                <a:gd name="T40" fmla="*/ 305 w 582"/>
                <a:gd name="T41" fmla="*/ 577 h 1175"/>
                <a:gd name="T42" fmla="*/ 305 w 582"/>
                <a:gd name="T43" fmla="*/ 1102 h 1175"/>
                <a:gd name="T44" fmla="*/ 305 w 582"/>
                <a:gd name="T45" fmla="*/ 1105 h 1175"/>
                <a:gd name="T46" fmla="*/ 313 w 582"/>
                <a:gd name="T47" fmla="*/ 1136 h 1175"/>
                <a:gd name="T48" fmla="*/ 361 w 582"/>
                <a:gd name="T49" fmla="*/ 1173 h 1175"/>
                <a:gd name="T50" fmla="*/ 438 w 582"/>
                <a:gd name="T51" fmla="*/ 1141 h 1175"/>
                <a:gd name="T52" fmla="*/ 441 w 582"/>
                <a:gd name="T53" fmla="*/ 1136 h 1175"/>
                <a:gd name="T54" fmla="*/ 444 w 582"/>
                <a:gd name="T55" fmla="*/ 1130 h 1175"/>
                <a:gd name="T56" fmla="*/ 449 w 582"/>
                <a:gd name="T57" fmla="*/ 1103 h 1175"/>
                <a:gd name="T58" fmla="*/ 449 w 582"/>
                <a:gd name="T59" fmla="*/ 1101 h 1175"/>
                <a:gd name="T60" fmla="*/ 449 w 582"/>
                <a:gd name="T61" fmla="*/ 194 h 1175"/>
                <a:gd name="T62" fmla="*/ 470 w 582"/>
                <a:gd name="T63" fmla="*/ 189 h 1175"/>
                <a:gd name="T64" fmla="*/ 476 w 582"/>
                <a:gd name="T65" fmla="*/ 264 h 1175"/>
                <a:gd name="T66" fmla="*/ 529 w 582"/>
                <a:gd name="T67" fmla="*/ 569 h 1175"/>
                <a:gd name="T68" fmla="*/ 582 w 582"/>
                <a:gd name="T69" fmla="*/ 517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2" h="1175">
                  <a:moveTo>
                    <a:pt x="582" y="147"/>
                  </a:moveTo>
                  <a:cubicBezTo>
                    <a:pt x="582" y="129"/>
                    <a:pt x="578" y="110"/>
                    <a:pt x="569" y="93"/>
                  </a:cubicBezTo>
                  <a:cubicBezTo>
                    <a:pt x="564" y="83"/>
                    <a:pt x="558" y="72"/>
                    <a:pt x="551" y="62"/>
                  </a:cubicBezTo>
                  <a:cubicBezTo>
                    <a:pt x="538" y="44"/>
                    <a:pt x="513" y="26"/>
                    <a:pt x="500" y="20"/>
                  </a:cubicBezTo>
                  <a:cubicBezTo>
                    <a:pt x="489" y="15"/>
                    <a:pt x="478" y="11"/>
                    <a:pt x="466" y="7"/>
                  </a:cubicBezTo>
                  <a:cubicBezTo>
                    <a:pt x="448" y="0"/>
                    <a:pt x="429" y="1"/>
                    <a:pt x="410" y="1"/>
                  </a:cubicBezTo>
                  <a:cubicBezTo>
                    <a:pt x="324" y="1"/>
                    <a:pt x="239" y="1"/>
                    <a:pt x="153" y="1"/>
                  </a:cubicBezTo>
                  <a:cubicBezTo>
                    <a:pt x="127" y="1"/>
                    <a:pt x="103" y="8"/>
                    <a:pt x="80" y="20"/>
                  </a:cubicBezTo>
                  <a:cubicBezTo>
                    <a:pt x="52" y="35"/>
                    <a:pt x="31" y="56"/>
                    <a:pt x="16" y="84"/>
                  </a:cubicBezTo>
                  <a:cubicBezTo>
                    <a:pt x="6" y="104"/>
                    <a:pt x="0" y="125"/>
                    <a:pt x="0" y="147"/>
                  </a:cubicBezTo>
                  <a:cubicBezTo>
                    <a:pt x="0" y="269"/>
                    <a:pt x="0" y="391"/>
                    <a:pt x="0" y="513"/>
                  </a:cubicBezTo>
                  <a:cubicBezTo>
                    <a:pt x="0" y="525"/>
                    <a:pt x="1" y="537"/>
                    <a:pt x="9" y="547"/>
                  </a:cubicBezTo>
                  <a:cubicBezTo>
                    <a:pt x="18" y="560"/>
                    <a:pt x="30" y="567"/>
                    <a:pt x="46" y="569"/>
                  </a:cubicBezTo>
                  <a:cubicBezTo>
                    <a:pt x="69" y="571"/>
                    <a:pt x="88" y="562"/>
                    <a:pt x="100" y="542"/>
                  </a:cubicBezTo>
                  <a:cubicBezTo>
                    <a:pt x="104" y="535"/>
                    <a:pt x="106" y="527"/>
                    <a:pt x="106" y="519"/>
                  </a:cubicBezTo>
                  <a:cubicBezTo>
                    <a:pt x="106" y="412"/>
                    <a:pt x="106" y="304"/>
                    <a:pt x="106" y="197"/>
                  </a:cubicBezTo>
                  <a:cubicBezTo>
                    <a:pt x="106" y="195"/>
                    <a:pt x="105" y="193"/>
                    <a:pt x="106" y="192"/>
                  </a:cubicBezTo>
                  <a:cubicBezTo>
                    <a:pt x="106" y="191"/>
                    <a:pt x="108" y="189"/>
                    <a:pt x="109" y="189"/>
                  </a:cubicBezTo>
                  <a:cubicBezTo>
                    <a:pt x="116" y="188"/>
                    <a:pt x="122" y="189"/>
                    <a:pt x="129" y="189"/>
                  </a:cubicBezTo>
                  <a:cubicBezTo>
                    <a:pt x="133" y="188"/>
                    <a:pt x="133" y="191"/>
                    <a:pt x="133" y="194"/>
                  </a:cubicBezTo>
                  <a:cubicBezTo>
                    <a:pt x="133" y="210"/>
                    <a:pt x="133" y="225"/>
                    <a:pt x="133" y="241"/>
                  </a:cubicBezTo>
                  <a:cubicBezTo>
                    <a:pt x="133" y="484"/>
                    <a:pt x="133" y="726"/>
                    <a:pt x="133" y="968"/>
                  </a:cubicBezTo>
                  <a:cubicBezTo>
                    <a:pt x="133" y="1012"/>
                    <a:pt x="133" y="1056"/>
                    <a:pt x="133" y="1099"/>
                  </a:cubicBezTo>
                  <a:cubicBezTo>
                    <a:pt x="133" y="1100"/>
                    <a:pt x="132" y="1102"/>
                    <a:pt x="132" y="1103"/>
                  </a:cubicBezTo>
                  <a:cubicBezTo>
                    <a:pt x="132" y="1137"/>
                    <a:pt x="156" y="1166"/>
                    <a:pt x="188" y="1173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88" y="1173"/>
                    <a:pt x="188" y="1173"/>
                    <a:pt x="189" y="1173"/>
                  </a:cubicBezTo>
                  <a:cubicBezTo>
                    <a:pt x="194" y="1174"/>
                    <a:pt x="199" y="1175"/>
                    <a:pt x="204" y="1175"/>
                  </a:cubicBezTo>
                  <a:cubicBezTo>
                    <a:pt x="210" y="1175"/>
                    <a:pt x="215" y="1174"/>
                    <a:pt x="220" y="1173"/>
                  </a:cubicBezTo>
                  <a:cubicBezTo>
                    <a:pt x="231" y="1171"/>
                    <a:pt x="242" y="1165"/>
                    <a:pt x="251" y="1158"/>
                  </a:cubicBezTo>
                  <a:cubicBezTo>
                    <a:pt x="256" y="1154"/>
                    <a:pt x="260" y="1149"/>
                    <a:pt x="264" y="1144"/>
                  </a:cubicBezTo>
                  <a:cubicBezTo>
                    <a:pt x="264" y="1143"/>
                    <a:pt x="264" y="1142"/>
                    <a:pt x="265" y="1142"/>
                  </a:cubicBezTo>
                  <a:cubicBezTo>
                    <a:pt x="265" y="1141"/>
                    <a:pt x="266" y="1141"/>
                    <a:pt x="266" y="1140"/>
                  </a:cubicBezTo>
                  <a:cubicBezTo>
                    <a:pt x="269" y="1135"/>
                    <a:pt x="272" y="1129"/>
                    <a:pt x="273" y="1123"/>
                  </a:cubicBezTo>
                  <a:cubicBezTo>
                    <a:pt x="273" y="1123"/>
                    <a:pt x="273" y="1123"/>
                    <a:pt x="273" y="1123"/>
                  </a:cubicBezTo>
                  <a:cubicBezTo>
                    <a:pt x="275" y="1117"/>
                    <a:pt x="276" y="1110"/>
                    <a:pt x="276" y="1103"/>
                  </a:cubicBezTo>
                  <a:cubicBezTo>
                    <a:pt x="276" y="1102"/>
                    <a:pt x="276" y="1100"/>
                    <a:pt x="276" y="1099"/>
                  </a:cubicBezTo>
                  <a:cubicBezTo>
                    <a:pt x="276" y="927"/>
                    <a:pt x="276" y="754"/>
                    <a:pt x="276" y="582"/>
                  </a:cubicBezTo>
                  <a:cubicBezTo>
                    <a:pt x="276" y="581"/>
                    <a:pt x="276" y="579"/>
                    <a:pt x="276" y="578"/>
                  </a:cubicBezTo>
                  <a:cubicBezTo>
                    <a:pt x="276" y="574"/>
                    <a:pt x="278" y="572"/>
                    <a:pt x="281" y="572"/>
                  </a:cubicBezTo>
                  <a:cubicBezTo>
                    <a:pt x="288" y="572"/>
                    <a:pt x="294" y="572"/>
                    <a:pt x="300" y="572"/>
                  </a:cubicBezTo>
                  <a:cubicBezTo>
                    <a:pt x="303" y="572"/>
                    <a:pt x="305" y="574"/>
                    <a:pt x="305" y="577"/>
                  </a:cubicBezTo>
                  <a:cubicBezTo>
                    <a:pt x="305" y="579"/>
                    <a:pt x="305" y="581"/>
                    <a:pt x="305" y="583"/>
                  </a:cubicBezTo>
                  <a:cubicBezTo>
                    <a:pt x="305" y="756"/>
                    <a:pt x="305" y="929"/>
                    <a:pt x="305" y="1102"/>
                  </a:cubicBezTo>
                  <a:cubicBezTo>
                    <a:pt x="305" y="1102"/>
                    <a:pt x="305" y="1103"/>
                    <a:pt x="305" y="1103"/>
                  </a:cubicBezTo>
                  <a:cubicBezTo>
                    <a:pt x="305" y="1104"/>
                    <a:pt x="305" y="1104"/>
                    <a:pt x="305" y="1105"/>
                  </a:cubicBezTo>
                  <a:cubicBezTo>
                    <a:pt x="305" y="1105"/>
                    <a:pt x="305" y="1105"/>
                    <a:pt x="305" y="1105"/>
                  </a:cubicBezTo>
                  <a:cubicBezTo>
                    <a:pt x="305" y="1116"/>
                    <a:pt x="308" y="1126"/>
                    <a:pt x="313" y="1136"/>
                  </a:cubicBezTo>
                  <a:cubicBezTo>
                    <a:pt x="320" y="1150"/>
                    <a:pt x="333" y="1162"/>
                    <a:pt x="348" y="1169"/>
                  </a:cubicBezTo>
                  <a:cubicBezTo>
                    <a:pt x="361" y="1173"/>
                    <a:pt x="361" y="1173"/>
                    <a:pt x="361" y="1173"/>
                  </a:cubicBezTo>
                  <a:cubicBezTo>
                    <a:pt x="366" y="1174"/>
                    <a:pt x="371" y="1175"/>
                    <a:pt x="377" y="1175"/>
                  </a:cubicBezTo>
                  <a:cubicBezTo>
                    <a:pt x="402" y="1175"/>
                    <a:pt x="425" y="1162"/>
                    <a:pt x="438" y="1141"/>
                  </a:cubicBezTo>
                  <a:cubicBezTo>
                    <a:pt x="438" y="1140"/>
                    <a:pt x="439" y="1139"/>
                    <a:pt x="440" y="1138"/>
                  </a:cubicBezTo>
                  <a:cubicBezTo>
                    <a:pt x="440" y="1137"/>
                    <a:pt x="440" y="1137"/>
                    <a:pt x="441" y="1136"/>
                  </a:cubicBezTo>
                  <a:cubicBezTo>
                    <a:pt x="441" y="1135"/>
                    <a:pt x="442" y="1134"/>
                    <a:pt x="443" y="1132"/>
                  </a:cubicBezTo>
                  <a:cubicBezTo>
                    <a:pt x="443" y="1131"/>
                    <a:pt x="443" y="1130"/>
                    <a:pt x="444" y="1130"/>
                  </a:cubicBezTo>
                  <a:cubicBezTo>
                    <a:pt x="444" y="1129"/>
                    <a:pt x="444" y="1128"/>
                    <a:pt x="444" y="1127"/>
                  </a:cubicBezTo>
                  <a:cubicBezTo>
                    <a:pt x="447" y="1120"/>
                    <a:pt x="449" y="1112"/>
                    <a:pt x="449" y="1103"/>
                  </a:cubicBezTo>
                  <a:cubicBezTo>
                    <a:pt x="449" y="1103"/>
                    <a:pt x="449" y="1102"/>
                    <a:pt x="449" y="1101"/>
                  </a:cubicBezTo>
                  <a:cubicBezTo>
                    <a:pt x="449" y="1101"/>
                    <a:pt x="449" y="1101"/>
                    <a:pt x="449" y="1101"/>
                  </a:cubicBezTo>
                  <a:cubicBezTo>
                    <a:pt x="449" y="950"/>
                    <a:pt x="449" y="798"/>
                    <a:pt x="449" y="647"/>
                  </a:cubicBezTo>
                  <a:cubicBezTo>
                    <a:pt x="449" y="496"/>
                    <a:pt x="449" y="345"/>
                    <a:pt x="449" y="194"/>
                  </a:cubicBezTo>
                  <a:cubicBezTo>
                    <a:pt x="449" y="190"/>
                    <a:pt x="450" y="188"/>
                    <a:pt x="454" y="189"/>
                  </a:cubicBezTo>
                  <a:cubicBezTo>
                    <a:pt x="459" y="189"/>
                    <a:pt x="464" y="189"/>
                    <a:pt x="470" y="189"/>
                  </a:cubicBezTo>
                  <a:cubicBezTo>
                    <a:pt x="476" y="189"/>
                    <a:pt x="476" y="189"/>
                    <a:pt x="476" y="195"/>
                  </a:cubicBezTo>
                  <a:cubicBezTo>
                    <a:pt x="476" y="218"/>
                    <a:pt x="476" y="241"/>
                    <a:pt x="476" y="264"/>
                  </a:cubicBezTo>
                  <a:cubicBezTo>
                    <a:pt x="476" y="348"/>
                    <a:pt x="476" y="432"/>
                    <a:pt x="476" y="517"/>
                  </a:cubicBezTo>
                  <a:cubicBezTo>
                    <a:pt x="475" y="546"/>
                    <a:pt x="501" y="570"/>
                    <a:pt x="529" y="569"/>
                  </a:cubicBezTo>
                  <a:cubicBezTo>
                    <a:pt x="550" y="569"/>
                    <a:pt x="565" y="560"/>
                    <a:pt x="576" y="542"/>
                  </a:cubicBezTo>
                  <a:cubicBezTo>
                    <a:pt x="580" y="534"/>
                    <a:pt x="582" y="526"/>
                    <a:pt x="582" y="517"/>
                  </a:cubicBezTo>
                  <a:cubicBezTo>
                    <a:pt x="582" y="393"/>
                    <a:pt x="582" y="270"/>
                    <a:pt x="58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585" name="Group 138">
            <a:extLst>
              <a:ext uri="{FF2B5EF4-FFF2-40B4-BE49-F238E27FC236}">
                <a16:creationId xmlns:a16="http://schemas.microsoft.com/office/drawing/2014/main" id="{D6CD9ED7-3525-43FC-8C61-9143FA926781}"/>
              </a:ext>
            </a:extLst>
          </p:cNvPr>
          <p:cNvGrpSpPr/>
          <p:nvPr/>
        </p:nvGrpSpPr>
        <p:grpSpPr>
          <a:xfrm>
            <a:off x="2773401" y="4144034"/>
            <a:ext cx="306170" cy="752558"/>
            <a:chOff x="3046413" y="2012950"/>
            <a:chExt cx="1851025" cy="4549776"/>
          </a:xfrm>
          <a:solidFill>
            <a:schemeClr val="accent4"/>
          </a:solidFill>
        </p:grpSpPr>
        <p:sp>
          <p:nvSpPr>
            <p:cNvPr id="586" name="Freeform 6">
              <a:extLst>
                <a:ext uri="{FF2B5EF4-FFF2-40B4-BE49-F238E27FC236}">
                  <a16:creationId xmlns:a16="http://schemas.microsoft.com/office/drawing/2014/main" id="{7B09306C-04DF-4386-806D-D62D9B118005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575" y="2012950"/>
              <a:ext cx="776287" cy="757238"/>
            </a:xfrm>
            <a:custGeom>
              <a:avLst/>
              <a:gdLst>
                <a:gd name="T0" fmla="*/ 77 w 244"/>
                <a:gd name="T1" fmla="*/ 229 h 238"/>
                <a:gd name="T2" fmla="*/ 128 w 244"/>
                <a:gd name="T3" fmla="*/ 237 h 238"/>
                <a:gd name="T4" fmla="*/ 172 w 244"/>
                <a:gd name="T5" fmla="*/ 227 h 238"/>
                <a:gd name="T6" fmla="*/ 214 w 244"/>
                <a:gd name="T7" fmla="*/ 198 h 238"/>
                <a:gd name="T8" fmla="*/ 244 w 244"/>
                <a:gd name="T9" fmla="*/ 118 h 238"/>
                <a:gd name="T10" fmla="*/ 222 w 244"/>
                <a:gd name="T11" fmla="*/ 52 h 238"/>
                <a:gd name="T12" fmla="*/ 116 w 244"/>
                <a:gd name="T13" fmla="*/ 2 h 238"/>
                <a:gd name="T14" fmla="*/ 61 w 244"/>
                <a:gd name="T15" fmla="*/ 17 h 238"/>
                <a:gd name="T16" fmla="*/ 13 w 244"/>
                <a:gd name="T17" fmla="*/ 68 h 238"/>
                <a:gd name="T18" fmla="*/ 0 w 244"/>
                <a:gd name="T19" fmla="*/ 121 h 238"/>
                <a:gd name="T20" fmla="*/ 13 w 244"/>
                <a:gd name="T21" fmla="*/ 173 h 238"/>
                <a:gd name="T22" fmla="*/ 77 w 244"/>
                <a:gd name="T23" fmla="*/ 22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4" h="238">
                  <a:moveTo>
                    <a:pt x="77" y="229"/>
                  </a:moveTo>
                  <a:cubicBezTo>
                    <a:pt x="93" y="236"/>
                    <a:pt x="110" y="238"/>
                    <a:pt x="128" y="237"/>
                  </a:cubicBezTo>
                  <a:cubicBezTo>
                    <a:pt x="143" y="236"/>
                    <a:pt x="158" y="233"/>
                    <a:pt x="172" y="227"/>
                  </a:cubicBezTo>
                  <a:cubicBezTo>
                    <a:pt x="188" y="220"/>
                    <a:pt x="202" y="211"/>
                    <a:pt x="214" y="198"/>
                  </a:cubicBezTo>
                  <a:cubicBezTo>
                    <a:pt x="234" y="175"/>
                    <a:pt x="244" y="148"/>
                    <a:pt x="244" y="118"/>
                  </a:cubicBezTo>
                  <a:cubicBezTo>
                    <a:pt x="244" y="93"/>
                    <a:pt x="237" y="71"/>
                    <a:pt x="222" y="52"/>
                  </a:cubicBezTo>
                  <a:cubicBezTo>
                    <a:pt x="197" y="19"/>
                    <a:pt x="164" y="2"/>
                    <a:pt x="116" y="2"/>
                  </a:cubicBezTo>
                  <a:cubicBezTo>
                    <a:pt x="97" y="0"/>
                    <a:pt x="74" y="10"/>
                    <a:pt x="61" y="17"/>
                  </a:cubicBezTo>
                  <a:cubicBezTo>
                    <a:pt x="40" y="29"/>
                    <a:pt x="24" y="46"/>
                    <a:pt x="13" y="68"/>
                  </a:cubicBezTo>
                  <a:cubicBezTo>
                    <a:pt x="4" y="85"/>
                    <a:pt x="0" y="103"/>
                    <a:pt x="0" y="121"/>
                  </a:cubicBezTo>
                  <a:cubicBezTo>
                    <a:pt x="0" y="139"/>
                    <a:pt x="5" y="157"/>
                    <a:pt x="13" y="173"/>
                  </a:cubicBezTo>
                  <a:cubicBezTo>
                    <a:pt x="28" y="200"/>
                    <a:pt x="49" y="218"/>
                    <a:pt x="77" y="2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87" name="Freeform 7">
              <a:extLst>
                <a:ext uri="{FF2B5EF4-FFF2-40B4-BE49-F238E27FC236}">
                  <a16:creationId xmlns:a16="http://schemas.microsoft.com/office/drawing/2014/main" id="{EB58D62F-B043-4B38-BAC4-CEAC58E501DA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013" y="65627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88" name="Line 9">
              <a:extLst>
                <a:ext uri="{FF2B5EF4-FFF2-40B4-BE49-F238E27FC236}">
                  <a16:creationId xmlns:a16="http://schemas.microsoft.com/office/drawing/2014/main" id="{D0A2A664-2247-4945-87CA-3C41CE2098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89" name="Line 10">
              <a:extLst>
                <a:ext uri="{FF2B5EF4-FFF2-40B4-BE49-F238E27FC236}">
                  <a16:creationId xmlns:a16="http://schemas.microsoft.com/office/drawing/2014/main" id="{C442CB45-0330-4498-A1B9-88AB075995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90" name="Freeform 11">
              <a:extLst>
                <a:ext uri="{FF2B5EF4-FFF2-40B4-BE49-F238E27FC236}">
                  <a16:creationId xmlns:a16="http://schemas.microsoft.com/office/drawing/2014/main" id="{656B6275-FA8F-4AD2-B7E7-BAAC77885425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413" y="2824163"/>
              <a:ext cx="1851025" cy="3738563"/>
            </a:xfrm>
            <a:custGeom>
              <a:avLst/>
              <a:gdLst>
                <a:gd name="T0" fmla="*/ 569 w 582"/>
                <a:gd name="T1" fmla="*/ 93 h 1175"/>
                <a:gd name="T2" fmla="*/ 500 w 582"/>
                <a:gd name="T3" fmla="*/ 20 h 1175"/>
                <a:gd name="T4" fmla="*/ 410 w 582"/>
                <a:gd name="T5" fmla="*/ 1 h 1175"/>
                <a:gd name="T6" fmla="*/ 80 w 582"/>
                <a:gd name="T7" fmla="*/ 20 h 1175"/>
                <a:gd name="T8" fmla="*/ 0 w 582"/>
                <a:gd name="T9" fmla="*/ 147 h 1175"/>
                <a:gd name="T10" fmla="*/ 9 w 582"/>
                <a:gd name="T11" fmla="*/ 547 h 1175"/>
                <a:gd name="T12" fmla="*/ 100 w 582"/>
                <a:gd name="T13" fmla="*/ 542 h 1175"/>
                <a:gd name="T14" fmla="*/ 106 w 582"/>
                <a:gd name="T15" fmla="*/ 197 h 1175"/>
                <a:gd name="T16" fmla="*/ 109 w 582"/>
                <a:gd name="T17" fmla="*/ 189 h 1175"/>
                <a:gd name="T18" fmla="*/ 133 w 582"/>
                <a:gd name="T19" fmla="*/ 194 h 1175"/>
                <a:gd name="T20" fmla="*/ 133 w 582"/>
                <a:gd name="T21" fmla="*/ 968 h 1175"/>
                <a:gd name="T22" fmla="*/ 132 w 582"/>
                <a:gd name="T23" fmla="*/ 1103 h 1175"/>
                <a:gd name="T24" fmla="*/ 188 w 582"/>
                <a:gd name="T25" fmla="*/ 1173 h 1175"/>
                <a:gd name="T26" fmla="*/ 204 w 582"/>
                <a:gd name="T27" fmla="*/ 1175 h 1175"/>
                <a:gd name="T28" fmla="*/ 251 w 582"/>
                <a:gd name="T29" fmla="*/ 1158 h 1175"/>
                <a:gd name="T30" fmla="*/ 265 w 582"/>
                <a:gd name="T31" fmla="*/ 1142 h 1175"/>
                <a:gd name="T32" fmla="*/ 273 w 582"/>
                <a:gd name="T33" fmla="*/ 1123 h 1175"/>
                <a:gd name="T34" fmla="*/ 276 w 582"/>
                <a:gd name="T35" fmla="*/ 1103 h 1175"/>
                <a:gd name="T36" fmla="*/ 276 w 582"/>
                <a:gd name="T37" fmla="*/ 582 h 1175"/>
                <a:gd name="T38" fmla="*/ 281 w 582"/>
                <a:gd name="T39" fmla="*/ 572 h 1175"/>
                <a:gd name="T40" fmla="*/ 305 w 582"/>
                <a:gd name="T41" fmla="*/ 577 h 1175"/>
                <a:gd name="T42" fmla="*/ 305 w 582"/>
                <a:gd name="T43" fmla="*/ 1102 h 1175"/>
                <a:gd name="T44" fmla="*/ 305 w 582"/>
                <a:gd name="T45" fmla="*/ 1105 h 1175"/>
                <a:gd name="T46" fmla="*/ 313 w 582"/>
                <a:gd name="T47" fmla="*/ 1136 h 1175"/>
                <a:gd name="T48" fmla="*/ 361 w 582"/>
                <a:gd name="T49" fmla="*/ 1173 h 1175"/>
                <a:gd name="T50" fmla="*/ 438 w 582"/>
                <a:gd name="T51" fmla="*/ 1141 h 1175"/>
                <a:gd name="T52" fmla="*/ 441 w 582"/>
                <a:gd name="T53" fmla="*/ 1136 h 1175"/>
                <a:gd name="T54" fmla="*/ 444 w 582"/>
                <a:gd name="T55" fmla="*/ 1130 h 1175"/>
                <a:gd name="T56" fmla="*/ 449 w 582"/>
                <a:gd name="T57" fmla="*/ 1103 h 1175"/>
                <a:gd name="T58" fmla="*/ 449 w 582"/>
                <a:gd name="T59" fmla="*/ 1101 h 1175"/>
                <a:gd name="T60" fmla="*/ 449 w 582"/>
                <a:gd name="T61" fmla="*/ 194 h 1175"/>
                <a:gd name="T62" fmla="*/ 470 w 582"/>
                <a:gd name="T63" fmla="*/ 189 h 1175"/>
                <a:gd name="T64" fmla="*/ 476 w 582"/>
                <a:gd name="T65" fmla="*/ 264 h 1175"/>
                <a:gd name="T66" fmla="*/ 529 w 582"/>
                <a:gd name="T67" fmla="*/ 569 h 1175"/>
                <a:gd name="T68" fmla="*/ 582 w 582"/>
                <a:gd name="T69" fmla="*/ 517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2" h="1175">
                  <a:moveTo>
                    <a:pt x="582" y="147"/>
                  </a:moveTo>
                  <a:cubicBezTo>
                    <a:pt x="582" y="129"/>
                    <a:pt x="578" y="110"/>
                    <a:pt x="569" y="93"/>
                  </a:cubicBezTo>
                  <a:cubicBezTo>
                    <a:pt x="564" y="83"/>
                    <a:pt x="558" y="72"/>
                    <a:pt x="551" y="62"/>
                  </a:cubicBezTo>
                  <a:cubicBezTo>
                    <a:pt x="538" y="44"/>
                    <a:pt x="513" y="26"/>
                    <a:pt x="500" y="20"/>
                  </a:cubicBezTo>
                  <a:cubicBezTo>
                    <a:pt x="489" y="15"/>
                    <a:pt x="478" y="11"/>
                    <a:pt x="466" y="7"/>
                  </a:cubicBezTo>
                  <a:cubicBezTo>
                    <a:pt x="448" y="0"/>
                    <a:pt x="429" y="1"/>
                    <a:pt x="410" y="1"/>
                  </a:cubicBezTo>
                  <a:cubicBezTo>
                    <a:pt x="324" y="1"/>
                    <a:pt x="239" y="1"/>
                    <a:pt x="153" y="1"/>
                  </a:cubicBezTo>
                  <a:cubicBezTo>
                    <a:pt x="127" y="1"/>
                    <a:pt x="103" y="8"/>
                    <a:pt x="80" y="20"/>
                  </a:cubicBezTo>
                  <a:cubicBezTo>
                    <a:pt x="52" y="35"/>
                    <a:pt x="31" y="56"/>
                    <a:pt x="16" y="84"/>
                  </a:cubicBezTo>
                  <a:cubicBezTo>
                    <a:pt x="6" y="104"/>
                    <a:pt x="0" y="125"/>
                    <a:pt x="0" y="147"/>
                  </a:cubicBezTo>
                  <a:cubicBezTo>
                    <a:pt x="0" y="269"/>
                    <a:pt x="0" y="391"/>
                    <a:pt x="0" y="513"/>
                  </a:cubicBezTo>
                  <a:cubicBezTo>
                    <a:pt x="0" y="525"/>
                    <a:pt x="1" y="537"/>
                    <a:pt x="9" y="547"/>
                  </a:cubicBezTo>
                  <a:cubicBezTo>
                    <a:pt x="18" y="560"/>
                    <a:pt x="30" y="567"/>
                    <a:pt x="46" y="569"/>
                  </a:cubicBezTo>
                  <a:cubicBezTo>
                    <a:pt x="69" y="571"/>
                    <a:pt x="88" y="562"/>
                    <a:pt x="100" y="542"/>
                  </a:cubicBezTo>
                  <a:cubicBezTo>
                    <a:pt x="104" y="535"/>
                    <a:pt x="106" y="527"/>
                    <a:pt x="106" y="519"/>
                  </a:cubicBezTo>
                  <a:cubicBezTo>
                    <a:pt x="106" y="412"/>
                    <a:pt x="106" y="304"/>
                    <a:pt x="106" y="197"/>
                  </a:cubicBezTo>
                  <a:cubicBezTo>
                    <a:pt x="106" y="195"/>
                    <a:pt x="105" y="193"/>
                    <a:pt x="106" y="192"/>
                  </a:cubicBezTo>
                  <a:cubicBezTo>
                    <a:pt x="106" y="191"/>
                    <a:pt x="108" y="189"/>
                    <a:pt x="109" y="189"/>
                  </a:cubicBezTo>
                  <a:cubicBezTo>
                    <a:pt x="116" y="188"/>
                    <a:pt x="122" y="189"/>
                    <a:pt x="129" y="189"/>
                  </a:cubicBezTo>
                  <a:cubicBezTo>
                    <a:pt x="133" y="188"/>
                    <a:pt x="133" y="191"/>
                    <a:pt x="133" y="194"/>
                  </a:cubicBezTo>
                  <a:cubicBezTo>
                    <a:pt x="133" y="210"/>
                    <a:pt x="133" y="225"/>
                    <a:pt x="133" y="241"/>
                  </a:cubicBezTo>
                  <a:cubicBezTo>
                    <a:pt x="133" y="484"/>
                    <a:pt x="133" y="726"/>
                    <a:pt x="133" y="968"/>
                  </a:cubicBezTo>
                  <a:cubicBezTo>
                    <a:pt x="133" y="1012"/>
                    <a:pt x="133" y="1056"/>
                    <a:pt x="133" y="1099"/>
                  </a:cubicBezTo>
                  <a:cubicBezTo>
                    <a:pt x="133" y="1100"/>
                    <a:pt x="132" y="1102"/>
                    <a:pt x="132" y="1103"/>
                  </a:cubicBezTo>
                  <a:cubicBezTo>
                    <a:pt x="132" y="1137"/>
                    <a:pt x="156" y="1166"/>
                    <a:pt x="188" y="1173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88" y="1173"/>
                    <a:pt x="188" y="1173"/>
                    <a:pt x="189" y="1173"/>
                  </a:cubicBezTo>
                  <a:cubicBezTo>
                    <a:pt x="194" y="1174"/>
                    <a:pt x="199" y="1175"/>
                    <a:pt x="204" y="1175"/>
                  </a:cubicBezTo>
                  <a:cubicBezTo>
                    <a:pt x="210" y="1175"/>
                    <a:pt x="215" y="1174"/>
                    <a:pt x="220" y="1173"/>
                  </a:cubicBezTo>
                  <a:cubicBezTo>
                    <a:pt x="231" y="1171"/>
                    <a:pt x="242" y="1165"/>
                    <a:pt x="251" y="1158"/>
                  </a:cubicBezTo>
                  <a:cubicBezTo>
                    <a:pt x="256" y="1154"/>
                    <a:pt x="260" y="1149"/>
                    <a:pt x="264" y="1144"/>
                  </a:cubicBezTo>
                  <a:cubicBezTo>
                    <a:pt x="264" y="1143"/>
                    <a:pt x="264" y="1142"/>
                    <a:pt x="265" y="1142"/>
                  </a:cubicBezTo>
                  <a:cubicBezTo>
                    <a:pt x="265" y="1141"/>
                    <a:pt x="266" y="1141"/>
                    <a:pt x="266" y="1140"/>
                  </a:cubicBezTo>
                  <a:cubicBezTo>
                    <a:pt x="269" y="1135"/>
                    <a:pt x="272" y="1129"/>
                    <a:pt x="273" y="1123"/>
                  </a:cubicBezTo>
                  <a:cubicBezTo>
                    <a:pt x="273" y="1123"/>
                    <a:pt x="273" y="1123"/>
                    <a:pt x="273" y="1123"/>
                  </a:cubicBezTo>
                  <a:cubicBezTo>
                    <a:pt x="275" y="1117"/>
                    <a:pt x="276" y="1110"/>
                    <a:pt x="276" y="1103"/>
                  </a:cubicBezTo>
                  <a:cubicBezTo>
                    <a:pt x="276" y="1102"/>
                    <a:pt x="276" y="1100"/>
                    <a:pt x="276" y="1099"/>
                  </a:cubicBezTo>
                  <a:cubicBezTo>
                    <a:pt x="276" y="927"/>
                    <a:pt x="276" y="754"/>
                    <a:pt x="276" y="582"/>
                  </a:cubicBezTo>
                  <a:cubicBezTo>
                    <a:pt x="276" y="581"/>
                    <a:pt x="276" y="579"/>
                    <a:pt x="276" y="578"/>
                  </a:cubicBezTo>
                  <a:cubicBezTo>
                    <a:pt x="276" y="574"/>
                    <a:pt x="278" y="572"/>
                    <a:pt x="281" y="572"/>
                  </a:cubicBezTo>
                  <a:cubicBezTo>
                    <a:pt x="288" y="572"/>
                    <a:pt x="294" y="572"/>
                    <a:pt x="300" y="572"/>
                  </a:cubicBezTo>
                  <a:cubicBezTo>
                    <a:pt x="303" y="572"/>
                    <a:pt x="305" y="574"/>
                    <a:pt x="305" y="577"/>
                  </a:cubicBezTo>
                  <a:cubicBezTo>
                    <a:pt x="305" y="579"/>
                    <a:pt x="305" y="581"/>
                    <a:pt x="305" y="583"/>
                  </a:cubicBezTo>
                  <a:cubicBezTo>
                    <a:pt x="305" y="756"/>
                    <a:pt x="305" y="929"/>
                    <a:pt x="305" y="1102"/>
                  </a:cubicBezTo>
                  <a:cubicBezTo>
                    <a:pt x="305" y="1102"/>
                    <a:pt x="305" y="1103"/>
                    <a:pt x="305" y="1103"/>
                  </a:cubicBezTo>
                  <a:cubicBezTo>
                    <a:pt x="305" y="1104"/>
                    <a:pt x="305" y="1104"/>
                    <a:pt x="305" y="1105"/>
                  </a:cubicBezTo>
                  <a:cubicBezTo>
                    <a:pt x="305" y="1105"/>
                    <a:pt x="305" y="1105"/>
                    <a:pt x="305" y="1105"/>
                  </a:cubicBezTo>
                  <a:cubicBezTo>
                    <a:pt x="305" y="1116"/>
                    <a:pt x="308" y="1126"/>
                    <a:pt x="313" y="1136"/>
                  </a:cubicBezTo>
                  <a:cubicBezTo>
                    <a:pt x="320" y="1150"/>
                    <a:pt x="333" y="1162"/>
                    <a:pt x="348" y="1169"/>
                  </a:cubicBezTo>
                  <a:cubicBezTo>
                    <a:pt x="361" y="1173"/>
                    <a:pt x="361" y="1173"/>
                    <a:pt x="361" y="1173"/>
                  </a:cubicBezTo>
                  <a:cubicBezTo>
                    <a:pt x="366" y="1174"/>
                    <a:pt x="371" y="1175"/>
                    <a:pt x="377" y="1175"/>
                  </a:cubicBezTo>
                  <a:cubicBezTo>
                    <a:pt x="402" y="1175"/>
                    <a:pt x="425" y="1162"/>
                    <a:pt x="438" y="1141"/>
                  </a:cubicBezTo>
                  <a:cubicBezTo>
                    <a:pt x="438" y="1140"/>
                    <a:pt x="439" y="1139"/>
                    <a:pt x="440" y="1138"/>
                  </a:cubicBezTo>
                  <a:cubicBezTo>
                    <a:pt x="440" y="1137"/>
                    <a:pt x="440" y="1137"/>
                    <a:pt x="441" y="1136"/>
                  </a:cubicBezTo>
                  <a:cubicBezTo>
                    <a:pt x="441" y="1135"/>
                    <a:pt x="442" y="1134"/>
                    <a:pt x="443" y="1132"/>
                  </a:cubicBezTo>
                  <a:cubicBezTo>
                    <a:pt x="443" y="1131"/>
                    <a:pt x="443" y="1130"/>
                    <a:pt x="444" y="1130"/>
                  </a:cubicBezTo>
                  <a:cubicBezTo>
                    <a:pt x="444" y="1129"/>
                    <a:pt x="444" y="1128"/>
                    <a:pt x="444" y="1127"/>
                  </a:cubicBezTo>
                  <a:cubicBezTo>
                    <a:pt x="447" y="1120"/>
                    <a:pt x="449" y="1112"/>
                    <a:pt x="449" y="1103"/>
                  </a:cubicBezTo>
                  <a:cubicBezTo>
                    <a:pt x="449" y="1103"/>
                    <a:pt x="449" y="1102"/>
                    <a:pt x="449" y="1101"/>
                  </a:cubicBezTo>
                  <a:cubicBezTo>
                    <a:pt x="449" y="1101"/>
                    <a:pt x="449" y="1101"/>
                    <a:pt x="449" y="1101"/>
                  </a:cubicBezTo>
                  <a:cubicBezTo>
                    <a:pt x="449" y="950"/>
                    <a:pt x="449" y="798"/>
                    <a:pt x="449" y="647"/>
                  </a:cubicBezTo>
                  <a:cubicBezTo>
                    <a:pt x="449" y="496"/>
                    <a:pt x="449" y="345"/>
                    <a:pt x="449" y="194"/>
                  </a:cubicBezTo>
                  <a:cubicBezTo>
                    <a:pt x="449" y="190"/>
                    <a:pt x="450" y="188"/>
                    <a:pt x="454" y="189"/>
                  </a:cubicBezTo>
                  <a:cubicBezTo>
                    <a:pt x="459" y="189"/>
                    <a:pt x="464" y="189"/>
                    <a:pt x="470" y="189"/>
                  </a:cubicBezTo>
                  <a:cubicBezTo>
                    <a:pt x="476" y="189"/>
                    <a:pt x="476" y="189"/>
                    <a:pt x="476" y="195"/>
                  </a:cubicBezTo>
                  <a:cubicBezTo>
                    <a:pt x="476" y="218"/>
                    <a:pt x="476" y="241"/>
                    <a:pt x="476" y="264"/>
                  </a:cubicBezTo>
                  <a:cubicBezTo>
                    <a:pt x="476" y="348"/>
                    <a:pt x="476" y="432"/>
                    <a:pt x="476" y="517"/>
                  </a:cubicBezTo>
                  <a:cubicBezTo>
                    <a:pt x="475" y="546"/>
                    <a:pt x="501" y="570"/>
                    <a:pt x="529" y="569"/>
                  </a:cubicBezTo>
                  <a:cubicBezTo>
                    <a:pt x="550" y="569"/>
                    <a:pt x="565" y="560"/>
                    <a:pt x="576" y="542"/>
                  </a:cubicBezTo>
                  <a:cubicBezTo>
                    <a:pt x="580" y="534"/>
                    <a:pt x="582" y="526"/>
                    <a:pt x="582" y="517"/>
                  </a:cubicBezTo>
                  <a:cubicBezTo>
                    <a:pt x="582" y="393"/>
                    <a:pt x="582" y="270"/>
                    <a:pt x="58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591" name="Group 144">
            <a:extLst>
              <a:ext uri="{FF2B5EF4-FFF2-40B4-BE49-F238E27FC236}">
                <a16:creationId xmlns:a16="http://schemas.microsoft.com/office/drawing/2014/main" id="{D4BD7B01-62F0-4E38-BE30-414EB94461BD}"/>
              </a:ext>
            </a:extLst>
          </p:cNvPr>
          <p:cNvGrpSpPr/>
          <p:nvPr/>
        </p:nvGrpSpPr>
        <p:grpSpPr>
          <a:xfrm>
            <a:off x="3209864" y="4225602"/>
            <a:ext cx="306170" cy="752558"/>
            <a:chOff x="3046413" y="2012950"/>
            <a:chExt cx="1851025" cy="4549776"/>
          </a:xfrm>
          <a:solidFill>
            <a:schemeClr val="accent4"/>
          </a:solidFill>
        </p:grpSpPr>
        <p:sp>
          <p:nvSpPr>
            <p:cNvPr id="592" name="Freeform 6">
              <a:extLst>
                <a:ext uri="{FF2B5EF4-FFF2-40B4-BE49-F238E27FC236}">
                  <a16:creationId xmlns:a16="http://schemas.microsoft.com/office/drawing/2014/main" id="{A3C43103-70AB-4C2E-A2A4-717786D123C4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575" y="2012950"/>
              <a:ext cx="776287" cy="757238"/>
            </a:xfrm>
            <a:custGeom>
              <a:avLst/>
              <a:gdLst>
                <a:gd name="T0" fmla="*/ 77 w 244"/>
                <a:gd name="T1" fmla="*/ 229 h 238"/>
                <a:gd name="T2" fmla="*/ 128 w 244"/>
                <a:gd name="T3" fmla="*/ 237 h 238"/>
                <a:gd name="T4" fmla="*/ 172 w 244"/>
                <a:gd name="T5" fmla="*/ 227 h 238"/>
                <a:gd name="T6" fmla="*/ 214 w 244"/>
                <a:gd name="T7" fmla="*/ 198 h 238"/>
                <a:gd name="T8" fmla="*/ 244 w 244"/>
                <a:gd name="T9" fmla="*/ 118 h 238"/>
                <a:gd name="T10" fmla="*/ 222 w 244"/>
                <a:gd name="T11" fmla="*/ 52 h 238"/>
                <a:gd name="T12" fmla="*/ 116 w 244"/>
                <a:gd name="T13" fmla="*/ 2 h 238"/>
                <a:gd name="T14" fmla="*/ 61 w 244"/>
                <a:gd name="T15" fmla="*/ 17 h 238"/>
                <a:gd name="T16" fmla="*/ 13 w 244"/>
                <a:gd name="T17" fmla="*/ 68 h 238"/>
                <a:gd name="T18" fmla="*/ 0 w 244"/>
                <a:gd name="T19" fmla="*/ 121 h 238"/>
                <a:gd name="T20" fmla="*/ 13 w 244"/>
                <a:gd name="T21" fmla="*/ 173 h 238"/>
                <a:gd name="T22" fmla="*/ 77 w 244"/>
                <a:gd name="T23" fmla="*/ 22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4" h="238">
                  <a:moveTo>
                    <a:pt x="77" y="229"/>
                  </a:moveTo>
                  <a:cubicBezTo>
                    <a:pt x="93" y="236"/>
                    <a:pt x="110" y="238"/>
                    <a:pt x="128" y="237"/>
                  </a:cubicBezTo>
                  <a:cubicBezTo>
                    <a:pt x="143" y="236"/>
                    <a:pt x="158" y="233"/>
                    <a:pt x="172" y="227"/>
                  </a:cubicBezTo>
                  <a:cubicBezTo>
                    <a:pt x="188" y="220"/>
                    <a:pt x="202" y="211"/>
                    <a:pt x="214" y="198"/>
                  </a:cubicBezTo>
                  <a:cubicBezTo>
                    <a:pt x="234" y="175"/>
                    <a:pt x="244" y="148"/>
                    <a:pt x="244" y="118"/>
                  </a:cubicBezTo>
                  <a:cubicBezTo>
                    <a:pt x="244" y="93"/>
                    <a:pt x="237" y="71"/>
                    <a:pt x="222" y="52"/>
                  </a:cubicBezTo>
                  <a:cubicBezTo>
                    <a:pt x="197" y="19"/>
                    <a:pt x="164" y="2"/>
                    <a:pt x="116" y="2"/>
                  </a:cubicBezTo>
                  <a:cubicBezTo>
                    <a:pt x="97" y="0"/>
                    <a:pt x="74" y="10"/>
                    <a:pt x="61" y="17"/>
                  </a:cubicBezTo>
                  <a:cubicBezTo>
                    <a:pt x="40" y="29"/>
                    <a:pt x="24" y="46"/>
                    <a:pt x="13" y="68"/>
                  </a:cubicBezTo>
                  <a:cubicBezTo>
                    <a:pt x="4" y="85"/>
                    <a:pt x="0" y="103"/>
                    <a:pt x="0" y="121"/>
                  </a:cubicBezTo>
                  <a:cubicBezTo>
                    <a:pt x="0" y="139"/>
                    <a:pt x="5" y="157"/>
                    <a:pt x="13" y="173"/>
                  </a:cubicBezTo>
                  <a:cubicBezTo>
                    <a:pt x="28" y="200"/>
                    <a:pt x="49" y="218"/>
                    <a:pt x="77" y="2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93" name="Freeform 7">
              <a:extLst>
                <a:ext uri="{FF2B5EF4-FFF2-40B4-BE49-F238E27FC236}">
                  <a16:creationId xmlns:a16="http://schemas.microsoft.com/office/drawing/2014/main" id="{E1A78BED-73E8-4A05-859C-CA801B081C5F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013" y="65627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94" name="Line 9">
              <a:extLst>
                <a:ext uri="{FF2B5EF4-FFF2-40B4-BE49-F238E27FC236}">
                  <a16:creationId xmlns:a16="http://schemas.microsoft.com/office/drawing/2014/main" id="{C966ED4B-1283-4662-B5C2-6833AE4B69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95" name="Line 10">
              <a:extLst>
                <a:ext uri="{FF2B5EF4-FFF2-40B4-BE49-F238E27FC236}">
                  <a16:creationId xmlns:a16="http://schemas.microsoft.com/office/drawing/2014/main" id="{87EDB799-68B4-47F3-A256-D3FBB2348B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96" name="Freeform 11">
              <a:extLst>
                <a:ext uri="{FF2B5EF4-FFF2-40B4-BE49-F238E27FC236}">
                  <a16:creationId xmlns:a16="http://schemas.microsoft.com/office/drawing/2014/main" id="{A2A919D3-BC8E-4577-AC8B-38B9E3F56230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413" y="2824163"/>
              <a:ext cx="1851025" cy="3738563"/>
            </a:xfrm>
            <a:custGeom>
              <a:avLst/>
              <a:gdLst>
                <a:gd name="T0" fmla="*/ 569 w 582"/>
                <a:gd name="T1" fmla="*/ 93 h 1175"/>
                <a:gd name="T2" fmla="*/ 500 w 582"/>
                <a:gd name="T3" fmla="*/ 20 h 1175"/>
                <a:gd name="T4" fmla="*/ 410 w 582"/>
                <a:gd name="T5" fmla="*/ 1 h 1175"/>
                <a:gd name="T6" fmla="*/ 80 w 582"/>
                <a:gd name="T7" fmla="*/ 20 h 1175"/>
                <a:gd name="T8" fmla="*/ 0 w 582"/>
                <a:gd name="T9" fmla="*/ 147 h 1175"/>
                <a:gd name="T10" fmla="*/ 9 w 582"/>
                <a:gd name="T11" fmla="*/ 547 h 1175"/>
                <a:gd name="T12" fmla="*/ 100 w 582"/>
                <a:gd name="T13" fmla="*/ 542 h 1175"/>
                <a:gd name="T14" fmla="*/ 106 w 582"/>
                <a:gd name="T15" fmla="*/ 197 h 1175"/>
                <a:gd name="T16" fmla="*/ 109 w 582"/>
                <a:gd name="T17" fmla="*/ 189 h 1175"/>
                <a:gd name="T18" fmla="*/ 133 w 582"/>
                <a:gd name="T19" fmla="*/ 194 h 1175"/>
                <a:gd name="T20" fmla="*/ 133 w 582"/>
                <a:gd name="T21" fmla="*/ 968 h 1175"/>
                <a:gd name="T22" fmla="*/ 132 w 582"/>
                <a:gd name="T23" fmla="*/ 1103 h 1175"/>
                <a:gd name="T24" fmla="*/ 188 w 582"/>
                <a:gd name="T25" fmla="*/ 1173 h 1175"/>
                <a:gd name="T26" fmla="*/ 204 w 582"/>
                <a:gd name="T27" fmla="*/ 1175 h 1175"/>
                <a:gd name="T28" fmla="*/ 251 w 582"/>
                <a:gd name="T29" fmla="*/ 1158 h 1175"/>
                <a:gd name="T30" fmla="*/ 265 w 582"/>
                <a:gd name="T31" fmla="*/ 1142 h 1175"/>
                <a:gd name="T32" fmla="*/ 273 w 582"/>
                <a:gd name="T33" fmla="*/ 1123 h 1175"/>
                <a:gd name="T34" fmla="*/ 276 w 582"/>
                <a:gd name="T35" fmla="*/ 1103 h 1175"/>
                <a:gd name="T36" fmla="*/ 276 w 582"/>
                <a:gd name="T37" fmla="*/ 582 h 1175"/>
                <a:gd name="T38" fmla="*/ 281 w 582"/>
                <a:gd name="T39" fmla="*/ 572 h 1175"/>
                <a:gd name="T40" fmla="*/ 305 w 582"/>
                <a:gd name="T41" fmla="*/ 577 h 1175"/>
                <a:gd name="T42" fmla="*/ 305 w 582"/>
                <a:gd name="T43" fmla="*/ 1102 h 1175"/>
                <a:gd name="T44" fmla="*/ 305 w 582"/>
                <a:gd name="T45" fmla="*/ 1105 h 1175"/>
                <a:gd name="T46" fmla="*/ 313 w 582"/>
                <a:gd name="T47" fmla="*/ 1136 h 1175"/>
                <a:gd name="T48" fmla="*/ 361 w 582"/>
                <a:gd name="T49" fmla="*/ 1173 h 1175"/>
                <a:gd name="T50" fmla="*/ 438 w 582"/>
                <a:gd name="T51" fmla="*/ 1141 h 1175"/>
                <a:gd name="T52" fmla="*/ 441 w 582"/>
                <a:gd name="T53" fmla="*/ 1136 h 1175"/>
                <a:gd name="T54" fmla="*/ 444 w 582"/>
                <a:gd name="T55" fmla="*/ 1130 h 1175"/>
                <a:gd name="T56" fmla="*/ 449 w 582"/>
                <a:gd name="T57" fmla="*/ 1103 h 1175"/>
                <a:gd name="T58" fmla="*/ 449 w 582"/>
                <a:gd name="T59" fmla="*/ 1101 h 1175"/>
                <a:gd name="T60" fmla="*/ 449 w 582"/>
                <a:gd name="T61" fmla="*/ 194 h 1175"/>
                <a:gd name="T62" fmla="*/ 470 w 582"/>
                <a:gd name="T63" fmla="*/ 189 h 1175"/>
                <a:gd name="T64" fmla="*/ 476 w 582"/>
                <a:gd name="T65" fmla="*/ 264 h 1175"/>
                <a:gd name="T66" fmla="*/ 529 w 582"/>
                <a:gd name="T67" fmla="*/ 569 h 1175"/>
                <a:gd name="T68" fmla="*/ 582 w 582"/>
                <a:gd name="T69" fmla="*/ 517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2" h="1175">
                  <a:moveTo>
                    <a:pt x="582" y="147"/>
                  </a:moveTo>
                  <a:cubicBezTo>
                    <a:pt x="582" y="129"/>
                    <a:pt x="578" y="110"/>
                    <a:pt x="569" y="93"/>
                  </a:cubicBezTo>
                  <a:cubicBezTo>
                    <a:pt x="564" y="83"/>
                    <a:pt x="558" y="72"/>
                    <a:pt x="551" y="62"/>
                  </a:cubicBezTo>
                  <a:cubicBezTo>
                    <a:pt x="538" y="44"/>
                    <a:pt x="513" y="26"/>
                    <a:pt x="500" y="20"/>
                  </a:cubicBezTo>
                  <a:cubicBezTo>
                    <a:pt x="489" y="15"/>
                    <a:pt x="478" y="11"/>
                    <a:pt x="466" y="7"/>
                  </a:cubicBezTo>
                  <a:cubicBezTo>
                    <a:pt x="448" y="0"/>
                    <a:pt x="429" y="1"/>
                    <a:pt x="410" y="1"/>
                  </a:cubicBezTo>
                  <a:cubicBezTo>
                    <a:pt x="324" y="1"/>
                    <a:pt x="239" y="1"/>
                    <a:pt x="153" y="1"/>
                  </a:cubicBezTo>
                  <a:cubicBezTo>
                    <a:pt x="127" y="1"/>
                    <a:pt x="103" y="8"/>
                    <a:pt x="80" y="20"/>
                  </a:cubicBezTo>
                  <a:cubicBezTo>
                    <a:pt x="52" y="35"/>
                    <a:pt x="31" y="56"/>
                    <a:pt x="16" y="84"/>
                  </a:cubicBezTo>
                  <a:cubicBezTo>
                    <a:pt x="6" y="104"/>
                    <a:pt x="0" y="125"/>
                    <a:pt x="0" y="147"/>
                  </a:cubicBezTo>
                  <a:cubicBezTo>
                    <a:pt x="0" y="269"/>
                    <a:pt x="0" y="391"/>
                    <a:pt x="0" y="513"/>
                  </a:cubicBezTo>
                  <a:cubicBezTo>
                    <a:pt x="0" y="525"/>
                    <a:pt x="1" y="537"/>
                    <a:pt x="9" y="547"/>
                  </a:cubicBezTo>
                  <a:cubicBezTo>
                    <a:pt x="18" y="560"/>
                    <a:pt x="30" y="567"/>
                    <a:pt x="46" y="569"/>
                  </a:cubicBezTo>
                  <a:cubicBezTo>
                    <a:pt x="69" y="571"/>
                    <a:pt x="88" y="562"/>
                    <a:pt x="100" y="542"/>
                  </a:cubicBezTo>
                  <a:cubicBezTo>
                    <a:pt x="104" y="535"/>
                    <a:pt x="106" y="527"/>
                    <a:pt x="106" y="519"/>
                  </a:cubicBezTo>
                  <a:cubicBezTo>
                    <a:pt x="106" y="412"/>
                    <a:pt x="106" y="304"/>
                    <a:pt x="106" y="197"/>
                  </a:cubicBezTo>
                  <a:cubicBezTo>
                    <a:pt x="106" y="195"/>
                    <a:pt x="105" y="193"/>
                    <a:pt x="106" y="192"/>
                  </a:cubicBezTo>
                  <a:cubicBezTo>
                    <a:pt x="106" y="191"/>
                    <a:pt x="108" y="189"/>
                    <a:pt x="109" y="189"/>
                  </a:cubicBezTo>
                  <a:cubicBezTo>
                    <a:pt x="116" y="188"/>
                    <a:pt x="122" y="189"/>
                    <a:pt x="129" y="189"/>
                  </a:cubicBezTo>
                  <a:cubicBezTo>
                    <a:pt x="133" y="188"/>
                    <a:pt x="133" y="191"/>
                    <a:pt x="133" y="194"/>
                  </a:cubicBezTo>
                  <a:cubicBezTo>
                    <a:pt x="133" y="210"/>
                    <a:pt x="133" y="225"/>
                    <a:pt x="133" y="241"/>
                  </a:cubicBezTo>
                  <a:cubicBezTo>
                    <a:pt x="133" y="484"/>
                    <a:pt x="133" y="726"/>
                    <a:pt x="133" y="968"/>
                  </a:cubicBezTo>
                  <a:cubicBezTo>
                    <a:pt x="133" y="1012"/>
                    <a:pt x="133" y="1056"/>
                    <a:pt x="133" y="1099"/>
                  </a:cubicBezTo>
                  <a:cubicBezTo>
                    <a:pt x="133" y="1100"/>
                    <a:pt x="132" y="1102"/>
                    <a:pt x="132" y="1103"/>
                  </a:cubicBezTo>
                  <a:cubicBezTo>
                    <a:pt x="132" y="1137"/>
                    <a:pt x="156" y="1166"/>
                    <a:pt x="188" y="1173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88" y="1173"/>
                    <a:pt x="188" y="1173"/>
                    <a:pt x="189" y="1173"/>
                  </a:cubicBezTo>
                  <a:cubicBezTo>
                    <a:pt x="194" y="1174"/>
                    <a:pt x="199" y="1175"/>
                    <a:pt x="204" y="1175"/>
                  </a:cubicBezTo>
                  <a:cubicBezTo>
                    <a:pt x="210" y="1175"/>
                    <a:pt x="215" y="1174"/>
                    <a:pt x="220" y="1173"/>
                  </a:cubicBezTo>
                  <a:cubicBezTo>
                    <a:pt x="231" y="1171"/>
                    <a:pt x="242" y="1165"/>
                    <a:pt x="251" y="1158"/>
                  </a:cubicBezTo>
                  <a:cubicBezTo>
                    <a:pt x="256" y="1154"/>
                    <a:pt x="260" y="1149"/>
                    <a:pt x="264" y="1144"/>
                  </a:cubicBezTo>
                  <a:cubicBezTo>
                    <a:pt x="264" y="1143"/>
                    <a:pt x="264" y="1142"/>
                    <a:pt x="265" y="1142"/>
                  </a:cubicBezTo>
                  <a:cubicBezTo>
                    <a:pt x="265" y="1141"/>
                    <a:pt x="266" y="1141"/>
                    <a:pt x="266" y="1140"/>
                  </a:cubicBezTo>
                  <a:cubicBezTo>
                    <a:pt x="269" y="1135"/>
                    <a:pt x="272" y="1129"/>
                    <a:pt x="273" y="1123"/>
                  </a:cubicBezTo>
                  <a:cubicBezTo>
                    <a:pt x="273" y="1123"/>
                    <a:pt x="273" y="1123"/>
                    <a:pt x="273" y="1123"/>
                  </a:cubicBezTo>
                  <a:cubicBezTo>
                    <a:pt x="275" y="1117"/>
                    <a:pt x="276" y="1110"/>
                    <a:pt x="276" y="1103"/>
                  </a:cubicBezTo>
                  <a:cubicBezTo>
                    <a:pt x="276" y="1102"/>
                    <a:pt x="276" y="1100"/>
                    <a:pt x="276" y="1099"/>
                  </a:cubicBezTo>
                  <a:cubicBezTo>
                    <a:pt x="276" y="927"/>
                    <a:pt x="276" y="754"/>
                    <a:pt x="276" y="582"/>
                  </a:cubicBezTo>
                  <a:cubicBezTo>
                    <a:pt x="276" y="581"/>
                    <a:pt x="276" y="579"/>
                    <a:pt x="276" y="578"/>
                  </a:cubicBezTo>
                  <a:cubicBezTo>
                    <a:pt x="276" y="574"/>
                    <a:pt x="278" y="572"/>
                    <a:pt x="281" y="572"/>
                  </a:cubicBezTo>
                  <a:cubicBezTo>
                    <a:pt x="288" y="572"/>
                    <a:pt x="294" y="572"/>
                    <a:pt x="300" y="572"/>
                  </a:cubicBezTo>
                  <a:cubicBezTo>
                    <a:pt x="303" y="572"/>
                    <a:pt x="305" y="574"/>
                    <a:pt x="305" y="577"/>
                  </a:cubicBezTo>
                  <a:cubicBezTo>
                    <a:pt x="305" y="579"/>
                    <a:pt x="305" y="581"/>
                    <a:pt x="305" y="583"/>
                  </a:cubicBezTo>
                  <a:cubicBezTo>
                    <a:pt x="305" y="756"/>
                    <a:pt x="305" y="929"/>
                    <a:pt x="305" y="1102"/>
                  </a:cubicBezTo>
                  <a:cubicBezTo>
                    <a:pt x="305" y="1102"/>
                    <a:pt x="305" y="1103"/>
                    <a:pt x="305" y="1103"/>
                  </a:cubicBezTo>
                  <a:cubicBezTo>
                    <a:pt x="305" y="1104"/>
                    <a:pt x="305" y="1104"/>
                    <a:pt x="305" y="1105"/>
                  </a:cubicBezTo>
                  <a:cubicBezTo>
                    <a:pt x="305" y="1105"/>
                    <a:pt x="305" y="1105"/>
                    <a:pt x="305" y="1105"/>
                  </a:cubicBezTo>
                  <a:cubicBezTo>
                    <a:pt x="305" y="1116"/>
                    <a:pt x="308" y="1126"/>
                    <a:pt x="313" y="1136"/>
                  </a:cubicBezTo>
                  <a:cubicBezTo>
                    <a:pt x="320" y="1150"/>
                    <a:pt x="333" y="1162"/>
                    <a:pt x="348" y="1169"/>
                  </a:cubicBezTo>
                  <a:cubicBezTo>
                    <a:pt x="361" y="1173"/>
                    <a:pt x="361" y="1173"/>
                    <a:pt x="361" y="1173"/>
                  </a:cubicBezTo>
                  <a:cubicBezTo>
                    <a:pt x="366" y="1174"/>
                    <a:pt x="371" y="1175"/>
                    <a:pt x="377" y="1175"/>
                  </a:cubicBezTo>
                  <a:cubicBezTo>
                    <a:pt x="402" y="1175"/>
                    <a:pt x="425" y="1162"/>
                    <a:pt x="438" y="1141"/>
                  </a:cubicBezTo>
                  <a:cubicBezTo>
                    <a:pt x="438" y="1140"/>
                    <a:pt x="439" y="1139"/>
                    <a:pt x="440" y="1138"/>
                  </a:cubicBezTo>
                  <a:cubicBezTo>
                    <a:pt x="440" y="1137"/>
                    <a:pt x="440" y="1137"/>
                    <a:pt x="441" y="1136"/>
                  </a:cubicBezTo>
                  <a:cubicBezTo>
                    <a:pt x="441" y="1135"/>
                    <a:pt x="442" y="1134"/>
                    <a:pt x="443" y="1132"/>
                  </a:cubicBezTo>
                  <a:cubicBezTo>
                    <a:pt x="443" y="1131"/>
                    <a:pt x="443" y="1130"/>
                    <a:pt x="444" y="1130"/>
                  </a:cubicBezTo>
                  <a:cubicBezTo>
                    <a:pt x="444" y="1129"/>
                    <a:pt x="444" y="1128"/>
                    <a:pt x="444" y="1127"/>
                  </a:cubicBezTo>
                  <a:cubicBezTo>
                    <a:pt x="447" y="1120"/>
                    <a:pt x="449" y="1112"/>
                    <a:pt x="449" y="1103"/>
                  </a:cubicBezTo>
                  <a:cubicBezTo>
                    <a:pt x="449" y="1103"/>
                    <a:pt x="449" y="1102"/>
                    <a:pt x="449" y="1101"/>
                  </a:cubicBezTo>
                  <a:cubicBezTo>
                    <a:pt x="449" y="1101"/>
                    <a:pt x="449" y="1101"/>
                    <a:pt x="449" y="1101"/>
                  </a:cubicBezTo>
                  <a:cubicBezTo>
                    <a:pt x="449" y="950"/>
                    <a:pt x="449" y="798"/>
                    <a:pt x="449" y="647"/>
                  </a:cubicBezTo>
                  <a:cubicBezTo>
                    <a:pt x="449" y="496"/>
                    <a:pt x="449" y="345"/>
                    <a:pt x="449" y="194"/>
                  </a:cubicBezTo>
                  <a:cubicBezTo>
                    <a:pt x="449" y="190"/>
                    <a:pt x="450" y="188"/>
                    <a:pt x="454" y="189"/>
                  </a:cubicBezTo>
                  <a:cubicBezTo>
                    <a:pt x="459" y="189"/>
                    <a:pt x="464" y="189"/>
                    <a:pt x="470" y="189"/>
                  </a:cubicBezTo>
                  <a:cubicBezTo>
                    <a:pt x="476" y="189"/>
                    <a:pt x="476" y="189"/>
                    <a:pt x="476" y="195"/>
                  </a:cubicBezTo>
                  <a:cubicBezTo>
                    <a:pt x="476" y="218"/>
                    <a:pt x="476" y="241"/>
                    <a:pt x="476" y="264"/>
                  </a:cubicBezTo>
                  <a:cubicBezTo>
                    <a:pt x="476" y="348"/>
                    <a:pt x="476" y="432"/>
                    <a:pt x="476" y="517"/>
                  </a:cubicBezTo>
                  <a:cubicBezTo>
                    <a:pt x="475" y="546"/>
                    <a:pt x="501" y="570"/>
                    <a:pt x="529" y="569"/>
                  </a:cubicBezTo>
                  <a:cubicBezTo>
                    <a:pt x="550" y="569"/>
                    <a:pt x="565" y="560"/>
                    <a:pt x="576" y="542"/>
                  </a:cubicBezTo>
                  <a:cubicBezTo>
                    <a:pt x="580" y="534"/>
                    <a:pt x="582" y="526"/>
                    <a:pt x="582" y="517"/>
                  </a:cubicBezTo>
                  <a:cubicBezTo>
                    <a:pt x="582" y="393"/>
                    <a:pt x="582" y="270"/>
                    <a:pt x="58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597" name="Group 156">
            <a:extLst>
              <a:ext uri="{FF2B5EF4-FFF2-40B4-BE49-F238E27FC236}">
                <a16:creationId xmlns:a16="http://schemas.microsoft.com/office/drawing/2014/main" id="{4EAC0837-1472-48C6-8AF5-09208C6FA119}"/>
              </a:ext>
            </a:extLst>
          </p:cNvPr>
          <p:cNvGrpSpPr/>
          <p:nvPr/>
        </p:nvGrpSpPr>
        <p:grpSpPr>
          <a:xfrm>
            <a:off x="4200512" y="2468980"/>
            <a:ext cx="306170" cy="752558"/>
            <a:chOff x="3046413" y="2012950"/>
            <a:chExt cx="1851025" cy="4549776"/>
          </a:xfrm>
          <a:solidFill>
            <a:schemeClr val="tx1"/>
          </a:solidFill>
        </p:grpSpPr>
        <p:sp>
          <p:nvSpPr>
            <p:cNvPr id="598" name="Freeform 6">
              <a:extLst>
                <a:ext uri="{FF2B5EF4-FFF2-40B4-BE49-F238E27FC236}">
                  <a16:creationId xmlns:a16="http://schemas.microsoft.com/office/drawing/2014/main" id="{70DCB40B-8B7E-4B71-9481-F8CC08F4800F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575" y="2012950"/>
              <a:ext cx="776287" cy="757238"/>
            </a:xfrm>
            <a:custGeom>
              <a:avLst/>
              <a:gdLst>
                <a:gd name="T0" fmla="*/ 77 w 244"/>
                <a:gd name="T1" fmla="*/ 229 h 238"/>
                <a:gd name="T2" fmla="*/ 128 w 244"/>
                <a:gd name="T3" fmla="*/ 237 h 238"/>
                <a:gd name="T4" fmla="*/ 172 w 244"/>
                <a:gd name="T5" fmla="*/ 227 h 238"/>
                <a:gd name="T6" fmla="*/ 214 w 244"/>
                <a:gd name="T7" fmla="*/ 198 h 238"/>
                <a:gd name="T8" fmla="*/ 244 w 244"/>
                <a:gd name="T9" fmla="*/ 118 h 238"/>
                <a:gd name="T10" fmla="*/ 222 w 244"/>
                <a:gd name="T11" fmla="*/ 52 h 238"/>
                <a:gd name="T12" fmla="*/ 116 w 244"/>
                <a:gd name="T13" fmla="*/ 2 h 238"/>
                <a:gd name="T14" fmla="*/ 61 w 244"/>
                <a:gd name="T15" fmla="*/ 17 h 238"/>
                <a:gd name="T16" fmla="*/ 13 w 244"/>
                <a:gd name="T17" fmla="*/ 68 h 238"/>
                <a:gd name="T18" fmla="*/ 0 w 244"/>
                <a:gd name="T19" fmla="*/ 121 h 238"/>
                <a:gd name="T20" fmla="*/ 13 w 244"/>
                <a:gd name="T21" fmla="*/ 173 h 238"/>
                <a:gd name="T22" fmla="*/ 77 w 244"/>
                <a:gd name="T23" fmla="*/ 22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4" h="238">
                  <a:moveTo>
                    <a:pt x="77" y="229"/>
                  </a:moveTo>
                  <a:cubicBezTo>
                    <a:pt x="93" y="236"/>
                    <a:pt x="110" y="238"/>
                    <a:pt x="128" y="237"/>
                  </a:cubicBezTo>
                  <a:cubicBezTo>
                    <a:pt x="143" y="236"/>
                    <a:pt x="158" y="233"/>
                    <a:pt x="172" y="227"/>
                  </a:cubicBezTo>
                  <a:cubicBezTo>
                    <a:pt x="188" y="220"/>
                    <a:pt x="202" y="211"/>
                    <a:pt x="214" y="198"/>
                  </a:cubicBezTo>
                  <a:cubicBezTo>
                    <a:pt x="234" y="175"/>
                    <a:pt x="244" y="148"/>
                    <a:pt x="244" y="118"/>
                  </a:cubicBezTo>
                  <a:cubicBezTo>
                    <a:pt x="244" y="93"/>
                    <a:pt x="237" y="71"/>
                    <a:pt x="222" y="52"/>
                  </a:cubicBezTo>
                  <a:cubicBezTo>
                    <a:pt x="197" y="19"/>
                    <a:pt x="164" y="2"/>
                    <a:pt x="116" y="2"/>
                  </a:cubicBezTo>
                  <a:cubicBezTo>
                    <a:pt x="97" y="0"/>
                    <a:pt x="74" y="10"/>
                    <a:pt x="61" y="17"/>
                  </a:cubicBezTo>
                  <a:cubicBezTo>
                    <a:pt x="40" y="29"/>
                    <a:pt x="24" y="46"/>
                    <a:pt x="13" y="68"/>
                  </a:cubicBezTo>
                  <a:cubicBezTo>
                    <a:pt x="4" y="85"/>
                    <a:pt x="0" y="103"/>
                    <a:pt x="0" y="121"/>
                  </a:cubicBezTo>
                  <a:cubicBezTo>
                    <a:pt x="0" y="139"/>
                    <a:pt x="5" y="157"/>
                    <a:pt x="13" y="173"/>
                  </a:cubicBezTo>
                  <a:cubicBezTo>
                    <a:pt x="28" y="200"/>
                    <a:pt x="49" y="218"/>
                    <a:pt x="77" y="2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99" name="Freeform 7">
              <a:extLst>
                <a:ext uri="{FF2B5EF4-FFF2-40B4-BE49-F238E27FC236}">
                  <a16:creationId xmlns:a16="http://schemas.microsoft.com/office/drawing/2014/main" id="{B51C4C84-D979-4EFC-94BC-3B17EC152A41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013" y="65627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00" name="Line 9">
              <a:extLst>
                <a:ext uri="{FF2B5EF4-FFF2-40B4-BE49-F238E27FC236}">
                  <a16:creationId xmlns:a16="http://schemas.microsoft.com/office/drawing/2014/main" id="{6BD27C9F-302F-423C-BB99-A6983A6187C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01" name="Line 10">
              <a:extLst>
                <a:ext uri="{FF2B5EF4-FFF2-40B4-BE49-F238E27FC236}">
                  <a16:creationId xmlns:a16="http://schemas.microsoft.com/office/drawing/2014/main" id="{D1E4EB27-4F2A-4DF1-B465-1F5DD08992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02" name="Freeform 11">
              <a:extLst>
                <a:ext uri="{FF2B5EF4-FFF2-40B4-BE49-F238E27FC236}">
                  <a16:creationId xmlns:a16="http://schemas.microsoft.com/office/drawing/2014/main" id="{27965B2A-C62F-4C46-AD06-B34F0B4AAB3C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413" y="2824163"/>
              <a:ext cx="1851025" cy="3738563"/>
            </a:xfrm>
            <a:custGeom>
              <a:avLst/>
              <a:gdLst>
                <a:gd name="T0" fmla="*/ 569 w 582"/>
                <a:gd name="T1" fmla="*/ 93 h 1175"/>
                <a:gd name="T2" fmla="*/ 500 w 582"/>
                <a:gd name="T3" fmla="*/ 20 h 1175"/>
                <a:gd name="T4" fmla="*/ 410 w 582"/>
                <a:gd name="T5" fmla="*/ 1 h 1175"/>
                <a:gd name="T6" fmla="*/ 80 w 582"/>
                <a:gd name="T7" fmla="*/ 20 h 1175"/>
                <a:gd name="T8" fmla="*/ 0 w 582"/>
                <a:gd name="T9" fmla="*/ 147 h 1175"/>
                <a:gd name="T10" fmla="*/ 9 w 582"/>
                <a:gd name="T11" fmla="*/ 547 h 1175"/>
                <a:gd name="T12" fmla="*/ 100 w 582"/>
                <a:gd name="T13" fmla="*/ 542 h 1175"/>
                <a:gd name="T14" fmla="*/ 106 w 582"/>
                <a:gd name="T15" fmla="*/ 197 h 1175"/>
                <a:gd name="T16" fmla="*/ 109 w 582"/>
                <a:gd name="T17" fmla="*/ 189 h 1175"/>
                <a:gd name="T18" fmla="*/ 133 w 582"/>
                <a:gd name="T19" fmla="*/ 194 h 1175"/>
                <a:gd name="T20" fmla="*/ 133 w 582"/>
                <a:gd name="T21" fmla="*/ 968 h 1175"/>
                <a:gd name="T22" fmla="*/ 132 w 582"/>
                <a:gd name="T23" fmla="*/ 1103 h 1175"/>
                <a:gd name="T24" fmla="*/ 188 w 582"/>
                <a:gd name="T25" fmla="*/ 1173 h 1175"/>
                <a:gd name="T26" fmla="*/ 204 w 582"/>
                <a:gd name="T27" fmla="*/ 1175 h 1175"/>
                <a:gd name="T28" fmla="*/ 251 w 582"/>
                <a:gd name="T29" fmla="*/ 1158 h 1175"/>
                <a:gd name="T30" fmla="*/ 265 w 582"/>
                <a:gd name="T31" fmla="*/ 1142 h 1175"/>
                <a:gd name="T32" fmla="*/ 273 w 582"/>
                <a:gd name="T33" fmla="*/ 1123 h 1175"/>
                <a:gd name="T34" fmla="*/ 276 w 582"/>
                <a:gd name="T35" fmla="*/ 1103 h 1175"/>
                <a:gd name="T36" fmla="*/ 276 w 582"/>
                <a:gd name="T37" fmla="*/ 582 h 1175"/>
                <a:gd name="T38" fmla="*/ 281 w 582"/>
                <a:gd name="T39" fmla="*/ 572 h 1175"/>
                <a:gd name="T40" fmla="*/ 305 w 582"/>
                <a:gd name="T41" fmla="*/ 577 h 1175"/>
                <a:gd name="T42" fmla="*/ 305 w 582"/>
                <a:gd name="T43" fmla="*/ 1102 h 1175"/>
                <a:gd name="T44" fmla="*/ 305 w 582"/>
                <a:gd name="T45" fmla="*/ 1105 h 1175"/>
                <a:gd name="T46" fmla="*/ 313 w 582"/>
                <a:gd name="T47" fmla="*/ 1136 h 1175"/>
                <a:gd name="T48" fmla="*/ 361 w 582"/>
                <a:gd name="T49" fmla="*/ 1173 h 1175"/>
                <a:gd name="T50" fmla="*/ 438 w 582"/>
                <a:gd name="T51" fmla="*/ 1141 h 1175"/>
                <a:gd name="T52" fmla="*/ 441 w 582"/>
                <a:gd name="T53" fmla="*/ 1136 h 1175"/>
                <a:gd name="T54" fmla="*/ 444 w 582"/>
                <a:gd name="T55" fmla="*/ 1130 h 1175"/>
                <a:gd name="T56" fmla="*/ 449 w 582"/>
                <a:gd name="T57" fmla="*/ 1103 h 1175"/>
                <a:gd name="T58" fmla="*/ 449 w 582"/>
                <a:gd name="T59" fmla="*/ 1101 h 1175"/>
                <a:gd name="T60" fmla="*/ 449 w 582"/>
                <a:gd name="T61" fmla="*/ 194 h 1175"/>
                <a:gd name="T62" fmla="*/ 470 w 582"/>
                <a:gd name="T63" fmla="*/ 189 h 1175"/>
                <a:gd name="T64" fmla="*/ 476 w 582"/>
                <a:gd name="T65" fmla="*/ 264 h 1175"/>
                <a:gd name="T66" fmla="*/ 529 w 582"/>
                <a:gd name="T67" fmla="*/ 569 h 1175"/>
                <a:gd name="T68" fmla="*/ 582 w 582"/>
                <a:gd name="T69" fmla="*/ 517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2" h="1175">
                  <a:moveTo>
                    <a:pt x="582" y="147"/>
                  </a:moveTo>
                  <a:cubicBezTo>
                    <a:pt x="582" y="129"/>
                    <a:pt x="578" y="110"/>
                    <a:pt x="569" y="93"/>
                  </a:cubicBezTo>
                  <a:cubicBezTo>
                    <a:pt x="564" y="83"/>
                    <a:pt x="558" y="72"/>
                    <a:pt x="551" y="62"/>
                  </a:cubicBezTo>
                  <a:cubicBezTo>
                    <a:pt x="538" y="44"/>
                    <a:pt x="513" y="26"/>
                    <a:pt x="500" y="20"/>
                  </a:cubicBezTo>
                  <a:cubicBezTo>
                    <a:pt x="489" y="15"/>
                    <a:pt x="478" y="11"/>
                    <a:pt x="466" y="7"/>
                  </a:cubicBezTo>
                  <a:cubicBezTo>
                    <a:pt x="448" y="0"/>
                    <a:pt x="429" y="1"/>
                    <a:pt x="410" y="1"/>
                  </a:cubicBezTo>
                  <a:cubicBezTo>
                    <a:pt x="324" y="1"/>
                    <a:pt x="239" y="1"/>
                    <a:pt x="153" y="1"/>
                  </a:cubicBezTo>
                  <a:cubicBezTo>
                    <a:pt x="127" y="1"/>
                    <a:pt x="103" y="8"/>
                    <a:pt x="80" y="20"/>
                  </a:cubicBezTo>
                  <a:cubicBezTo>
                    <a:pt x="52" y="35"/>
                    <a:pt x="31" y="56"/>
                    <a:pt x="16" y="84"/>
                  </a:cubicBezTo>
                  <a:cubicBezTo>
                    <a:pt x="6" y="104"/>
                    <a:pt x="0" y="125"/>
                    <a:pt x="0" y="147"/>
                  </a:cubicBezTo>
                  <a:cubicBezTo>
                    <a:pt x="0" y="269"/>
                    <a:pt x="0" y="391"/>
                    <a:pt x="0" y="513"/>
                  </a:cubicBezTo>
                  <a:cubicBezTo>
                    <a:pt x="0" y="525"/>
                    <a:pt x="1" y="537"/>
                    <a:pt x="9" y="547"/>
                  </a:cubicBezTo>
                  <a:cubicBezTo>
                    <a:pt x="18" y="560"/>
                    <a:pt x="30" y="567"/>
                    <a:pt x="46" y="569"/>
                  </a:cubicBezTo>
                  <a:cubicBezTo>
                    <a:pt x="69" y="571"/>
                    <a:pt x="88" y="562"/>
                    <a:pt x="100" y="542"/>
                  </a:cubicBezTo>
                  <a:cubicBezTo>
                    <a:pt x="104" y="535"/>
                    <a:pt x="106" y="527"/>
                    <a:pt x="106" y="519"/>
                  </a:cubicBezTo>
                  <a:cubicBezTo>
                    <a:pt x="106" y="412"/>
                    <a:pt x="106" y="304"/>
                    <a:pt x="106" y="197"/>
                  </a:cubicBezTo>
                  <a:cubicBezTo>
                    <a:pt x="106" y="195"/>
                    <a:pt x="105" y="193"/>
                    <a:pt x="106" y="192"/>
                  </a:cubicBezTo>
                  <a:cubicBezTo>
                    <a:pt x="106" y="191"/>
                    <a:pt x="108" y="189"/>
                    <a:pt x="109" y="189"/>
                  </a:cubicBezTo>
                  <a:cubicBezTo>
                    <a:pt x="116" y="188"/>
                    <a:pt x="122" y="189"/>
                    <a:pt x="129" y="189"/>
                  </a:cubicBezTo>
                  <a:cubicBezTo>
                    <a:pt x="133" y="188"/>
                    <a:pt x="133" y="191"/>
                    <a:pt x="133" y="194"/>
                  </a:cubicBezTo>
                  <a:cubicBezTo>
                    <a:pt x="133" y="210"/>
                    <a:pt x="133" y="225"/>
                    <a:pt x="133" y="241"/>
                  </a:cubicBezTo>
                  <a:cubicBezTo>
                    <a:pt x="133" y="484"/>
                    <a:pt x="133" y="726"/>
                    <a:pt x="133" y="968"/>
                  </a:cubicBezTo>
                  <a:cubicBezTo>
                    <a:pt x="133" y="1012"/>
                    <a:pt x="133" y="1056"/>
                    <a:pt x="133" y="1099"/>
                  </a:cubicBezTo>
                  <a:cubicBezTo>
                    <a:pt x="133" y="1100"/>
                    <a:pt x="132" y="1102"/>
                    <a:pt x="132" y="1103"/>
                  </a:cubicBezTo>
                  <a:cubicBezTo>
                    <a:pt x="132" y="1137"/>
                    <a:pt x="156" y="1166"/>
                    <a:pt x="188" y="1173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88" y="1173"/>
                    <a:pt x="188" y="1173"/>
                    <a:pt x="189" y="1173"/>
                  </a:cubicBezTo>
                  <a:cubicBezTo>
                    <a:pt x="194" y="1174"/>
                    <a:pt x="199" y="1175"/>
                    <a:pt x="204" y="1175"/>
                  </a:cubicBezTo>
                  <a:cubicBezTo>
                    <a:pt x="210" y="1175"/>
                    <a:pt x="215" y="1174"/>
                    <a:pt x="220" y="1173"/>
                  </a:cubicBezTo>
                  <a:cubicBezTo>
                    <a:pt x="231" y="1171"/>
                    <a:pt x="242" y="1165"/>
                    <a:pt x="251" y="1158"/>
                  </a:cubicBezTo>
                  <a:cubicBezTo>
                    <a:pt x="256" y="1154"/>
                    <a:pt x="260" y="1149"/>
                    <a:pt x="264" y="1144"/>
                  </a:cubicBezTo>
                  <a:cubicBezTo>
                    <a:pt x="264" y="1143"/>
                    <a:pt x="264" y="1142"/>
                    <a:pt x="265" y="1142"/>
                  </a:cubicBezTo>
                  <a:cubicBezTo>
                    <a:pt x="265" y="1141"/>
                    <a:pt x="266" y="1141"/>
                    <a:pt x="266" y="1140"/>
                  </a:cubicBezTo>
                  <a:cubicBezTo>
                    <a:pt x="269" y="1135"/>
                    <a:pt x="272" y="1129"/>
                    <a:pt x="273" y="1123"/>
                  </a:cubicBezTo>
                  <a:cubicBezTo>
                    <a:pt x="273" y="1123"/>
                    <a:pt x="273" y="1123"/>
                    <a:pt x="273" y="1123"/>
                  </a:cubicBezTo>
                  <a:cubicBezTo>
                    <a:pt x="275" y="1117"/>
                    <a:pt x="276" y="1110"/>
                    <a:pt x="276" y="1103"/>
                  </a:cubicBezTo>
                  <a:cubicBezTo>
                    <a:pt x="276" y="1102"/>
                    <a:pt x="276" y="1100"/>
                    <a:pt x="276" y="1099"/>
                  </a:cubicBezTo>
                  <a:cubicBezTo>
                    <a:pt x="276" y="927"/>
                    <a:pt x="276" y="754"/>
                    <a:pt x="276" y="582"/>
                  </a:cubicBezTo>
                  <a:cubicBezTo>
                    <a:pt x="276" y="581"/>
                    <a:pt x="276" y="579"/>
                    <a:pt x="276" y="578"/>
                  </a:cubicBezTo>
                  <a:cubicBezTo>
                    <a:pt x="276" y="574"/>
                    <a:pt x="278" y="572"/>
                    <a:pt x="281" y="572"/>
                  </a:cubicBezTo>
                  <a:cubicBezTo>
                    <a:pt x="288" y="572"/>
                    <a:pt x="294" y="572"/>
                    <a:pt x="300" y="572"/>
                  </a:cubicBezTo>
                  <a:cubicBezTo>
                    <a:pt x="303" y="572"/>
                    <a:pt x="305" y="574"/>
                    <a:pt x="305" y="577"/>
                  </a:cubicBezTo>
                  <a:cubicBezTo>
                    <a:pt x="305" y="579"/>
                    <a:pt x="305" y="581"/>
                    <a:pt x="305" y="583"/>
                  </a:cubicBezTo>
                  <a:cubicBezTo>
                    <a:pt x="305" y="756"/>
                    <a:pt x="305" y="929"/>
                    <a:pt x="305" y="1102"/>
                  </a:cubicBezTo>
                  <a:cubicBezTo>
                    <a:pt x="305" y="1102"/>
                    <a:pt x="305" y="1103"/>
                    <a:pt x="305" y="1103"/>
                  </a:cubicBezTo>
                  <a:cubicBezTo>
                    <a:pt x="305" y="1104"/>
                    <a:pt x="305" y="1104"/>
                    <a:pt x="305" y="1105"/>
                  </a:cubicBezTo>
                  <a:cubicBezTo>
                    <a:pt x="305" y="1105"/>
                    <a:pt x="305" y="1105"/>
                    <a:pt x="305" y="1105"/>
                  </a:cubicBezTo>
                  <a:cubicBezTo>
                    <a:pt x="305" y="1116"/>
                    <a:pt x="308" y="1126"/>
                    <a:pt x="313" y="1136"/>
                  </a:cubicBezTo>
                  <a:cubicBezTo>
                    <a:pt x="320" y="1150"/>
                    <a:pt x="333" y="1162"/>
                    <a:pt x="348" y="1169"/>
                  </a:cubicBezTo>
                  <a:cubicBezTo>
                    <a:pt x="361" y="1173"/>
                    <a:pt x="361" y="1173"/>
                    <a:pt x="361" y="1173"/>
                  </a:cubicBezTo>
                  <a:cubicBezTo>
                    <a:pt x="366" y="1174"/>
                    <a:pt x="371" y="1175"/>
                    <a:pt x="377" y="1175"/>
                  </a:cubicBezTo>
                  <a:cubicBezTo>
                    <a:pt x="402" y="1175"/>
                    <a:pt x="425" y="1162"/>
                    <a:pt x="438" y="1141"/>
                  </a:cubicBezTo>
                  <a:cubicBezTo>
                    <a:pt x="438" y="1140"/>
                    <a:pt x="439" y="1139"/>
                    <a:pt x="440" y="1138"/>
                  </a:cubicBezTo>
                  <a:cubicBezTo>
                    <a:pt x="440" y="1137"/>
                    <a:pt x="440" y="1137"/>
                    <a:pt x="441" y="1136"/>
                  </a:cubicBezTo>
                  <a:cubicBezTo>
                    <a:pt x="441" y="1135"/>
                    <a:pt x="442" y="1134"/>
                    <a:pt x="443" y="1132"/>
                  </a:cubicBezTo>
                  <a:cubicBezTo>
                    <a:pt x="443" y="1131"/>
                    <a:pt x="443" y="1130"/>
                    <a:pt x="444" y="1130"/>
                  </a:cubicBezTo>
                  <a:cubicBezTo>
                    <a:pt x="444" y="1129"/>
                    <a:pt x="444" y="1128"/>
                    <a:pt x="444" y="1127"/>
                  </a:cubicBezTo>
                  <a:cubicBezTo>
                    <a:pt x="447" y="1120"/>
                    <a:pt x="449" y="1112"/>
                    <a:pt x="449" y="1103"/>
                  </a:cubicBezTo>
                  <a:cubicBezTo>
                    <a:pt x="449" y="1103"/>
                    <a:pt x="449" y="1102"/>
                    <a:pt x="449" y="1101"/>
                  </a:cubicBezTo>
                  <a:cubicBezTo>
                    <a:pt x="449" y="1101"/>
                    <a:pt x="449" y="1101"/>
                    <a:pt x="449" y="1101"/>
                  </a:cubicBezTo>
                  <a:cubicBezTo>
                    <a:pt x="449" y="950"/>
                    <a:pt x="449" y="798"/>
                    <a:pt x="449" y="647"/>
                  </a:cubicBezTo>
                  <a:cubicBezTo>
                    <a:pt x="449" y="496"/>
                    <a:pt x="449" y="345"/>
                    <a:pt x="449" y="194"/>
                  </a:cubicBezTo>
                  <a:cubicBezTo>
                    <a:pt x="449" y="190"/>
                    <a:pt x="450" y="188"/>
                    <a:pt x="454" y="189"/>
                  </a:cubicBezTo>
                  <a:cubicBezTo>
                    <a:pt x="459" y="189"/>
                    <a:pt x="464" y="189"/>
                    <a:pt x="470" y="189"/>
                  </a:cubicBezTo>
                  <a:cubicBezTo>
                    <a:pt x="476" y="189"/>
                    <a:pt x="476" y="189"/>
                    <a:pt x="476" y="195"/>
                  </a:cubicBezTo>
                  <a:cubicBezTo>
                    <a:pt x="476" y="218"/>
                    <a:pt x="476" y="241"/>
                    <a:pt x="476" y="264"/>
                  </a:cubicBezTo>
                  <a:cubicBezTo>
                    <a:pt x="476" y="348"/>
                    <a:pt x="476" y="432"/>
                    <a:pt x="476" y="517"/>
                  </a:cubicBezTo>
                  <a:cubicBezTo>
                    <a:pt x="475" y="546"/>
                    <a:pt x="501" y="570"/>
                    <a:pt x="529" y="569"/>
                  </a:cubicBezTo>
                  <a:cubicBezTo>
                    <a:pt x="550" y="569"/>
                    <a:pt x="565" y="560"/>
                    <a:pt x="576" y="542"/>
                  </a:cubicBezTo>
                  <a:cubicBezTo>
                    <a:pt x="580" y="534"/>
                    <a:pt x="582" y="526"/>
                    <a:pt x="582" y="517"/>
                  </a:cubicBezTo>
                  <a:cubicBezTo>
                    <a:pt x="582" y="393"/>
                    <a:pt x="582" y="270"/>
                    <a:pt x="58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603" name="Group 162">
            <a:extLst>
              <a:ext uri="{FF2B5EF4-FFF2-40B4-BE49-F238E27FC236}">
                <a16:creationId xmlns:a16="http://schemas.microsoft.com/office/drawing/2014/main" id="{9812586E-56FC-4DF3-9DB6-F7B16937F5E7}"/>
              </a:ext>
            </a:extLst>
          </p:cNvPr>
          <p:cNvGrpSpPr/>
          <p:nvPr/>
        </p:nvGrpSpPr>
        <p:grpSpPr>
          <a:xfrm>
            <a:off x="3575855" y="2141979"/>
            <a:ext cx="306170" cy="752558"/>
            <a:chOff x="3046413" y="2012950"/>
            <a:chExt cx="1851025" cy="4549776"/>
          </a:xfrm>
          <a:solidFill>
            <a:schemeClr val="tx1"/>
          </a:solidFill>
        </p:grpSpPr>
        <p:sp>
          <p:nvSpPr>
            <p:cNvPr id="604" name="Freeform 6">
              <a:extLst>
                <a:ext uri="{FF2B5EF4-FFF2-40B4-BE49-F238E27FC236}">
                  <a16:creationId xmlns:a16="http://schemas.microsoft.com/office/drawing/2014/main" id="{576E09EC-0D0A-4123-8457-9C772CAD2D8F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575" y="2012950"/>
              <a:ext cx="776287" cy="757238"/>
            </a:xfrm>
            <a:custGeom>
              <a:avLst/>
              <a:gdLst>
                <a:gd name="T0" fmla="*/ 77 w 244"/>
                <a:gd name="T1" fmla="*/ 229 h 238"/>
                <a:gd name="T2" fmla="*/ 128 w 244"/>
                <a:gd name="T3" fmla="*/ 237 h 238"/>
                <a:gd name="T4" fmla="*/ 172 w 244"/>
                <a:gd name="T5" fmla="*/ 227 h 238"/>
                <a:gd name="T6" fmla="*/ 214 w 244"/>
                <a:gd name="T7" fmla="*/ 198 h 238"/>
                <a:gd name="T8" fmla="*/ 244 w 244"/>
                <a:gd name="T9" fmla="*/ 118 h 238"/>
                <a:gd name="T10" fmla="*/ 222 w 244"/>
                <a:gd name="T11" fmla="*/ 52 h 238"/>
                <a:gd name="T12" fmla="*/ 116 w 244"/>
                <a:gd name="T13" fmla="*/ 2 h 238"/>
                <a:gd name="T14" fmla="*/ 61 w 244"/>
                <a:gd name="T15" fmla="*/ 17 h 238"/>
                <a:gd name="T16" fmla="*/ 13 w 244"/>
                <a:gd name="T17" fmla="*/ 68 h 238"/>
                <a:gd name="T18" fmla="*/ 0 w 244"/>
                <a:gd name="T19" fmla="*/ 121 h 238"/>
                <a:gd name="T20" fmla="*/ 13 w 244"/>
                <a:gd name="T21" fmla="*/ 173 h 238"/>
                <a:gd name="T22" fmla="*/ 77 w 244"/>
                <a:gd name="T23" fmla="*/ 22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4" h="238">
                  <a:moveTo>
                    <a:pt x="77" y="229"/>
                  </a:moveTo>
                  <a:cubicBezTo>
                    <a:pt x="93" y="236"/>
                    <a:pt x="110" y="238"/>
                    <a:pt x="128" y="237"/>
                  </a:cubicBezTo>
                  <a:cubicBezTo>
                    <a:pt x="143" y="236"/>
                    <a:pt x="158" y="233"/>
                    <a:pt x="172" y="227"/>
                  </a:cubicBezTo>
                  <a:cubicBezTo>
                    <a:pt x="188" y="220"/>
                    <a:pt x="202" y="211"/>
                    <a:pt x="214" y="198"/>
                  </a:cubicBezTo>
                  <a:cubicBezTo>
                    <a:pt x="234" y="175"/>
                    <a:pt x="244" y="148"/>
                    <a:pt x="244" y="118"/>
                  </a:cubicBezTo>
                  <a:cubicBezTo>
                    <a:pt x="244" y="93"/>
                    <a:pt x="237" y="71"/>
                    <a:pt x="222" y="52"/>
                  </a:cubicBezTo>
                  <a:cubicBezTo>
                    <a:pt x="197" y="19"/>
                    <a:pt x="164" y="2"/>
                    <a:pt x="116" y="2"/>
                  </a:cubicBezTo>
                  <a:cubicBezTo>
                    <a:pt x="97" y="0"/>
                    <a:pt x="74" y="10"/>
                    <a:pt x="61" y="17"/>
                  </a:cubicBezTo>
                  <a:cubicBezTo>
                    <a:pt x="40" y="29"/>
                    <a:pt x="24" y="46"/>
                    <a:pt x="13" y="68"/>
                  </a:cubicBezTo>
                  <a:cubicBezTo>
                    <a:pt x="4" y="85"/>
                    <a:pt x="0" y="103"/>
                    <a:pt x="0" y="121"/>
                  </a:cubicBezTo>
                  <a:cubicBezTo>
                    <a:pt x="0" y="139"/>
                    <a:pt x="5" y="157"/>
                    <a:pt x="13" y="173"/>
                  </a:cubicBezTo>
                  <a:cubicBezTo>
                    <a:pt x="28" y="200"/>
                    <a:pt x="49" y="218"/>
                    <a:pt x="77" y="2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05" name="Freeform 7">
              <a:extLst>
                <a:ext uri="{FF2B5EF4-FFF2-40B4-BE49-F238E27FC236}">
                  <a16:creationId xmlns:a16="http://schemas.microsoft.com/office/drawing/2014/main" id="{762D2CD1-DA59-4EE8-94F4-E97E2002239F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013" y="65627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06" name="Line 9">
              <a:extLst>
                <a:ext uri="{FF2B5EF4-FFF2-40B4-BE49-F238E27FC236}">
                  <a16:creationId xmlns:a16="http://schemas.microsoft.com/office/drawing/2014/main" id="{4E91CCC8-884E-4204-92EC-95B4697470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07" name="Line 10">
              <a:extLst>
                <a:ext uri="{FF2B5EF4-FFF2-40B4-BE49-F238E27FC236}">
                  <a16:creationId xmlns:a16="http://schemas.microsoft.com/office/drawing/2014/main" id="{FEA548DD-A5C3-4E2C-9D51-13836F317E3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08" name="Freeform 11">
              <a:extLst>
                <a:ext uri="{FF2B5EF4-FFF2-40B4-BE49-F238E27FC236}">
                  <a16:creationId xmlns:a16="http://schemas.microsoft.com/office/drawing/2014/main" id="{A9C4E95C-2029-4109-9944-2E1CD3932210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413" y="2824163"/>
              <a:ext cx="1851025" cy="3738563"/>
            </a:xfrm>
            <a:custGeom>
              <a:avLst/>
              <a:gdLst>
                <a:gd name="T0" fmla="*/ 569 w 582"/>
                <a:gd name="T1" fmla="*/ 93 h 1175"/>
                <a:gd name="T2" fmla="*/ 500 w 582"/>
                <a:gd name="T3" fmla="*/ 20 h 1175"/>
                <a:gd name="T4" fmla="*/ 410 w 582"/>
                <a:gd name="T5" fmla="*/ 1 h 1175"/>
                <a:gd name="T6" fmla="*/ 80 w 582"/>
                <a:gd name="T7" fmla="*/ 20 h 1175"/>
                <a:gd name="T8" fmla="*/ 0 w 582"/>
                <a:gd name="T9" fmla="*/ 147 h 1175"/>
                <a:gd name="T10" fmla="*/ 9 w 582"/>
                <a:gd name="T11" fmla="*/ 547 h 1175"/>
                <a:gd name="T12" fmla="*/ 100 w 582"/>
                <a:gd name="T13" fmla="*/ 542 h 1175"/>
                <a:gd name="T14" fmla="*/ 106 w 582"/>
                <a:gd name="T15" fmla="*/ 197 h 1175"/>
                <a:gd name="T16" fmla="*/ 109 w 582"/>
                <a:gd name="T17" fmla="*/ 189 h 1175"/>
                <a:gd name="T18" fmla="*/ 133 w 582"/>
                <a:gd name="T19" fmla="*/ 194 h 1175"/>
                <a:gd name="T20" fmla="*/ 133 w 582"/>
                <a:gd name="T21" fmla="*/ 968 h 1175"/>
                <a:gd name="T22" fmla="*/ 132 w 582"/>
                <a:gd name="T23" fmla="*/ 1103 h 1175"/>
                <a:gd name="T24" fmla="*/ 188 w 582"/>
                <a:gd name="T25" fmla="*/ 1173 h 1175"/>
                <a:gd name="T26" fmla="*/ 204 w 582"/>
                <a:gd name="T27" fmla="*/ 1175 h 1175"/>
                <a:gd name="T28" fmla="*/ 251 w 582"/>
                <a:gd name="T29" fmla="*/ 1158 h 1175"/>
                <a:gd name="T30" fmla="*/ 265 w 582"/>
                <a:gd name="T31" fmla="*/ 1142 h 1175"/>
                <a:gd name="T32" fmla="*/ 273 w 582"/>
                <a:gd name="T33" fmla="*/ 1123 h 1175"/>
                <a:gd name="T34" fmla="*/ 276 w 582"/>
                <a:gd name="T35" fmla="*/ 1103 h 1175"/>
                <a:gd name="T36" fmla="*/ 276 w 582"/>
                <a:gd name="T37" fmla="*/ 582 h 1175"/>
                <a:gd name="T38" fmla="*/ 281 w 582"/>
                <a:gd name="T39" fmla="*/ 572 h 1175"/>
                <a:gd name="T40" fmla="*/ 305 w 582"/>
                <a:gd name="T41" fmla="*/ 577 h 1175"/>
                <a:gd name="T42" fmla="*/ 305 w 582"/>
                <a:gd name="T43" fmla="*/ 1102 h 1175"/>
                <a:gd name="T44" fmla="*/ 305 w 582"/>
                <a:gd name="T45" fmla="*/ 1105 h 1175"/>
                <a:gd name="T46" fmla="*/ 313 w 582"/>
                <a:gd name="T47" fmla="*/ 1136 h 1175"/>
                <a:gd name="T48" fmla="*/ 361 w 582"/>
                <a:gd name="T49" fmla="*/ 1173 h 1175"/>
                <a:gd name="T50" fmla="*/ 438 w 582"/>
                <a:gd name="T51" fmla="*/ 1141 h 1175"/>
                <a:gd name="T52" fmla="*/ 441 w 582"/>
                <a:gd name="T53" fmla="*/ 1136 h 1175"/>
                <a:gd name="T54" fmla="*/ 444 w 582"/>
                <a:gd name="T55" fmla="*/ 1130 h 1175"/>
                <a:gd name="T56" fmla="*/ 449 w 582"/>
                <a:gd name="T57" fmla="*/ 1103 h 1175"/>
                <a:gd name="T58" fmla="*/ 449 w 582"/>
                <a:gd name="T59" fmla="*/ 1101 h 1175"/>
                <a:gd name="T60" fmla="*/ 449 w 582"/>
                <a:gd name="T61" fmla="*/ 194 h 1175"/>
                <a:gd name="T62" fmla="*/ 470 w 582"/>
                <a:gd name="T63" fmla="*/ 189 h 1175"/>
                <a:gd name="T64" fmla="*/ 476 w 582"/>
                <a:gd name="T65" fmla="*/ 264 h 1175"/>
                <a:gd name="T66" fmla="*/ 529 w 582"/>
                <a:gd name="T67" fmla="*/ 569 h 1175"/>
                <a:gd name="T68" fmla="*/ 582 w 582"/>
                <a:gd name="T69" fmla="*/ 517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2" h="1175">
                  <a:moveTo>
                    <a:pt x="582" y="147"/>
                  </a:moveTo>
                  <a:cubicBezTo>
                    <a:pt x="582" y="129"/>
                    <a:pt x="578" y="110"/>
                    <a:pt x="569" y="93"/>
                  </a:cubicBezTo>
                  <a:cubicBezTo>
                    <a:pt x="564" y="83"/>
                    <a:pt x="558" y="72"/>
                    <a:pt x="551" y="62"/>
                  </a:cubicBezTo>
                  <a:cubicBezTo>
                    <a:pt x="538" y="44"/>
                    <a:pt x="513" y="26"/>
                    <a:pt x="500" y="20"/>
                  </a:cubicBezTo>
                  <a:cubicBezTo>
                    <a:pt x="489" y="15"/>
                    <a:pt x="478" y="11"/>
                    <a:pt x="466" y="7"/>
                  </a:cubicBezTo>
                  <a:cubicBezTo>
                    <a:pt x="448" y="0"/>
                    <a:pt x="429" y="1"/>
                    <a:pt x="410" y="1"/>
                  </a:cubicBezTo>
                  <a:cubicBezTo>
                    <a:pt x="324" y="1"/>
                    <a:pt x="239" y="1"/>
                    <a:pt x="153" y="1"/>
                  </a:cubicBezTo>
                  <a:cubicBezTo>
                    <a:pt x="127" y="1"/>
                    <a:pt x="103" y="8"/>
                    <a:pt x="80" y="20"/>
                  </a:cubicBezTo>
                  <a:cubicBezTo>
                    <a:pt x="52" y="35"/>
                    <a:pt x="31" y="56"/>
                    <a:pt x="16" y="84"/>
                  </a:cubicBezTo>
                  <a:cubicBezTo>
                    <a:pt x="6" y="104"/>
                    <a:pt x="0" y="125"/>
                    <a:pt x="0" y="147"/>
                  </a:cubicBezTo>
                  <a:cubicBezTo>
                    <a:pt x="0" y="269"/>
                    <a:pt x="0" y="391"/>
                    <a:pt x="0" y="513"/>
                  </a:cubicBezTo>
                  <a:cubicBezTo>
                    <a:pt x="0" y="525"/>
                    <a:pt x="1" y="537"/>
                    <a:pt x="9" y="547"/>
                  </a:cubicBezTo>
                  <a:cubicBezTo>
                    <a:pt x="18" y="560"/>
                    <a:pt x="30" y="567"/>
                    <a:pt x="46" y="569"/>
                  </a:cubicBezTo>
                  <a:cubicBezTo>
                    <a:pt x="69" y="571"/>
                    <a:pt x="88" y="562"/>
                    <a:pt x="100" y="542"/>
                  </a:cubicBezTo>
                  <a:cubicBezTo>
                    <a:pt x="104" y="535"/>
                    <a:pt x="106" y="527"/>
                    <a:pt x="106" y="519"/>
                  </a:cubicBezTo>
                  <a:cubicBezTo>
                    <a:pt x="106" y="412"/>
                    <a:pt x="106" y="304"/>
                    <a:pt x="106" y="197"/>
                  </a:cubicBezTo>
                  <a:cubicBezTo>
                    <a:pt x="106" y="195"/>
                    <a:pt x="105" y="193"/>
                    <a:pt x="106" y="192"/>
                  </a:cubicBezTo>
                  <a:cubicBezTo>
                    <a:pt x="106" y="191"/>
                    <a:pt x="108" y="189"/>
                    <a:pt x="109" y="189"/>
                  </a:cubicBezTo>
                  <a:cubicBezTo>
                    <a:pt x="116" y="188"/>
                    <a:pt x="122" y="189"/>
                    <a:pt x="129" y="189"/>
                  </a:cubicBezTo>
                  <a:cubicBezTo>
                    <a:pt x="133" y="188"/>
                    <a:pt x="133" y="191"/>
                    <a:pt x="133" y="194"/>
                  </a:cubicBezTo>
                  <a:cubicBezTo>
                    <a:pt x="133" y="210"/>
                    <a:pt x="133" y="225"/>
                    <a:pt x="133" y="241"/>
                  </a:cubicBezTo>
                  <a:cubicBezTo>
                    <a:pt x="133" y="484"/>
                    <a:pt x="133" y="726"/>
                    <a:pt x="133" y="968"/>
                  </a:cubicBezTo>
                  <a:cubicBezTo>
                    <a:pt x="133" y="1012"/>
                    <a:pt x="133" y="1056"/>
                    <a:pt x="133" y="1099"/>
                  </a:cubicBezTo>
                  <a:cubicBezTo>
                    <a:pt x="133" y="1100"/>
                    <a:pt x="132" y="1102"/>
                    <a:pt x="132" y="1103"/>
                  </a:cubicBezTo>
                  <a:cubicBezTo>
                    <a:pt x="132" y="1137"/>
                    <a:pt x="156" y="1166"/>
                    <a:pt x="188" y="1173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88" y="1173"/>
                    <a:pt x="188" y="1173"/>
                    <a:pt x="189" y="1173"/>
                  </a:cubicBezTo>
                  <a:cubicBezTo>
                    <a:pt x="194" y="1174"/>
                    <a:pt x="199" y="1175"/>
                    <a:pt x="204" y="1175"/>
                  </a:cubicBezTo>
                  <a:cubicBezTo>
                    <a:pt x="210" y="1175"/>
                    <a:pt x="215" y="1174"/>
                    <a:pt x="220" y="1173"/>
                  </a:cubicBezTo>
                  <a:cubicBezTo>
                    <a:pt x="231" y="1171"/>
                    <a:pt x="242" y="1165"/>
                    <a:pt x="251" y="1158"/>
                  </a:cubicBezTo>
                  <a:cubicBezTo>
                    <a:pt x="256" y="1154"/>
                    <a:pt x="260" y="1149"/>
                    <a:pt x="264" y="1144"/>
                  </a:cubicBezTo>
                  <a:cubicBezTo>
                    <a:pt x="264" y="1143"/>
                    <a:pt x="264" y="1142"/>
                    <a:pt x="265" y="1142"/>
                  </a:cubicBezTo>
                  <a:cubicBezTo>
                    <a:pt x="265" y="1141"/>
                    <a:pt x="266" y="1141"/>
                    <a:pt x="266" y="1140"/>
                  </a:cubicBezTo>
                  <a:cubicBezTo>
                    <a:pt x="269" y="1135"/>
                    <a:pt x="272" y="1129"/>
                    <a:pt x="273" y="1123"/>
                  </a:cubicBezTo>
                  <a:cubicBezTo>
                    <a:pt x="273" y="1123"/>
                    <a:pt x="273" y="1123"/>
                    <a:pt x="273" y="1123"/>
                  </a:cubicBezTo>
                  <a:cubicBezTo>
                    <a:pt x="275" y="1117"/>
                    <a:pt x="276" y="1110"/>
                    <a:pt x="276" y="1103"/>
                  </a:cubicBezTo>
                  <a:cubicBezTo>
                    <a:pt x="276" y="1102"/>
                    <a:pt x="276" y="1100"/>
                    <a:pt x="276" y="1099"/>
                  </a:cubicBezTo>
                  <a:cubicBezTo>
                    <a:pt x="276" y="927"/>
                    <a:pt x="276" y="754"/>
                    <a:pt x="276" y="582"/>
                  </a:cubicBezTo>
                  <a:cubicBezTo>
                    <a:pt x="276" y="581"/>
                    <a:pt x="276" y="579"/>
                    <a:pt x="276" y="578"/>
                  </a:cubicBezTo>
                  <a:cubicBezTo>
                    <a:pt x="276" y="574"/>
                    <a:pt x="278" y="572"/>
                    <a:pt x="281" y="572"/>
                  </a:cubicBezTo>
                  <a:cubicBezTo>
                    <a:pt x="288" y="572"/>
                    <a:pt x="294" y="572"/>
                    <a:pt x="300" y="572"/>
                  </a:cubicBezTo>
                  <a:cubicBezTo>
                    <a:pt x="303" y="572"/>
                    <a:pt x="305" y="574"/>
                    <a:pt x="305" y="577"/>
                  </a:cubicBezTo>
                  <a:cubicBezTo>
                    <a:pt x="305" y="579"/>
                    <a:pt x="305" y="581"/>
                    <a:pt x="305" y="583"/>
                  </a:cubicBezTo>
                  <a:cubicBezTo>
                    <a:pt x="305" y="756"/>
                    <a:pt x="305" y="929"/>
                    <a:pt x="305" y="1102"/>
                  </a:cubicBezTo>
                  <a:cubicBezTo>
                    <a:pt x="305" y="1102"/>
                    <a:pt x="305" y="1103"/>
                    <a:pt x="305" y="1103"/>
                  </a:cubicBezTo>
                  <a:cubicBezTo>
                    <a:pt x="305" y="1104"/>
                    <a:pt x="305" y="1104"/>
                    <a:pt x="305" y="1105"/>
                  </a:cubicBezTo>
                  <a:cubicBezTo>
                    <a:pt x="305" y="1105"/>
                    <a:pt x="305" y="1105"/>
                    <a:pt x="305" y="1105"/>
                  </a:cubicBezTo>
                  <a:cubicBezTo>
                    <a:pt x="305" y="1116"/>
                    <a:pt x="308" y="1126"/>
                    <a:pt x="313" y="1136"/>
                  </a:cubicBezTo>
                  <a:cubicBezTo>
                    <a:pt x="320" y="1150"/>
                    <a:pt x="333" y="1162"/>
                    <a:pt x="348" y="1169"/>
                  </a:cubicBezTo>
                  <a:cubicBezTo>
                    <a:pt x="361" y="1173"/>
                    <a:pt x="361" y="1173"/>
                    <a:pt x="361" y="1173"/>
                  </a:cubicBezTo>
                  <a:cubicBezTo>
                    <a:pt x="366" y="1174"/>
                    <a:pt x="371" y="1175"/>
                    <a:pt x="377" y="1175"/>
                  </a:cubicBezTo>
                  <a:cubicBezTo>
                    <a:pt x="402" y="1175"/>
                    <a:pt x="425" y="1162"/>
                    <a:pt x="438" y="1141"/>
                  </a:cubicBezTo>
                  <a:cubicBezTo>
                    <a:pt x="438" y="1140"/>
                    <a:pt x="439" y="1139"/>
                    <a:pt x="440" y="1138"/>
                  </a:cubicBezTo>
                  <a:cubicBezTo>
                    <a:pt x="440" y="1137"/>
                    <a:pt x="440" y="1137"/>
                    <a:pt x="441" y="1136"/>
                  </a:cubicBezTo>
                  <a:cubicBezTo>
                    <a:pt x="441" y="1135"/>
                    <a:pt x="442" y="1134"/>
                    <a:pt x="443" y="1132"/>
                  </a:cubicBezTo>
                  <a:cubicBezTo>
                    <a:pt x="443" y="1131"/>
                    <a:pt x="443" y="1130"/>
                    <a:pt x="444" y="1130"/>
                  </a:cubicBezTo>
                  <a:cubicBezTo>
                    <a:pt x="444" y="1129"/>
                    <a:pt x="444" y="1128"/>
                    <a:pt x="444" y="1127"/>
                  </a:cubicBezTo>
                  <a:cubicBezTo>
                    <a:pt x="447" y="1120"/>
                    <a:pt x="449" y="1112"/>
                    <a:pt x="449" y="1103"/>
                  </a:cubicBezTo>
                  <a:cubicBezTo>
                    <a:pt x="449" y="1103"/>
                    <a:pt x="449" y="1102"/>
                    <a:pt x="449" y="1101"/>
                  </a:cubicBezTo>
                  <a:cubicBezTo>
                    <a:pt x="449" y="1101"/>
                    <a:pt x="449" y="1101"/>
                    <a:pt x="449" y="1101"/>
                  </a:cubicBezTo>
                  <a:cubicBezTo>
                    <a:pt x="449" y="950"/>
                    <a:pt x="449" y="798"/>
                    <a:pt x="449" y="647"/>
                  </a:cubicBezTo>
                  <a:cubicBezTo>
                    <a:pt x="449" y="496"/>
                    <a:pt x="449" y="345"/>
                    <a:pt x="449" y="194"/>
                  </a:cubicBezTo>
                  <a:cubicBezTo>
                    <a:pt x="449" y="190"/>
                    <a:pt x="450" y="188"/>
                    <a:pt x="454" y="189"/>
                  </a:cubicBezTo>
                  <a:cubicBezTo>
                    <a:pt x="459" y="189"/>
                    <a:pt x="464" y="189"/>
                    <a:pt x="470" y="189"/>
                  </a:cubicBezTo>
                  <a:cubicBezTo>
                    <a:pt x="476" y="189"/>
                    <a:pt x="476" y="189"/>
                    <a:pt x="476" y="195"/>
                  </a:cubicBezTo>
                  <a:cubicBezTo>
                    <a:pt x="476" y="218"/>
                    <a:pt x="476" y="241"/>
                    <a:pt x="476" y="264"/>
                  </a:cubicBezTo>
                  <a:cubicBezTo>
                    <a:pt x="476" y="348"/>
                    <a:pt x="476" y="432"/>
                    <a:pt x="476" y="517"/>
                  </a:cubicBezTo>
                  <a:cubicBezTo>
                    <a:pt x="475" y="546"/>
                    <a:pt x="501" y="570"/>
                    <a:pt x="529" y="569"/>
                  </a:cubicBezTo>
                  <a:cubicBezTo>
                    <a:pt x="550" y="569"/>
                    <a:pt x="565" y="560"/>
                    <a:pt x="576" y="542"/>
                  </a:cubicBezTo>
                  <a:cubicBezTo>
                    <a:pt x="580" y="534"/>
                    <a:pt x="582" y="526"/>
                    <a:pt x="582" y="517"/>
                  </a:cubicBezTo>
                  <a:cubicBezTo>
                    <a:pt x="582" y="393"/>
                    <a:pt x="582" y="270"/>
                    <a:pt x="58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609" name="Group 168">
            <a:extLst>
              <a:ext uri="{FF2B5EF4-FFF2-40B4-BE49-F238E27FC236}">
                <a16:creationId xmlns:a16="http://schemas.microsoft.com/office/drawing/2014/main" id="{0C909575-F7D8-4F72-BEC6-906FFE823765}"/>
              </a:ext>
            </a:extLst>
          </p:cNvPr>
          <p:cNvGrpSpPr/>
          <p:nvPr/>
        </p:nvGrpSpPr>
        <p:grpSpPr>
          <a:xfrm>
            <a:off x="2884121" y="2108440"/>
            <a:ext cx="306170" cy="752558"/>
            <a:chOff x="3046413" y="2012950"/>
            <a:chExt cx="1851025" cy="4549776"/>
          </a:xfrm>
          <a:solidFill>
            <a:schemeClr val="tx1"/>
          </a:solidFill>
        </p:grpSpPr>
        <p:sp>
          <p:nvSpPr>
            <p:cNvPr id="610" name="Freeform 6">
              <a:extLst>
                <a:ext uri="{FF2B5EF4-FFF2-40B4-BE49-F238E27FC236}">
                  <a16:creationId xmlns:a16="http://schemas.microsoft.com/office/drawing/2014/main" id="{C4659FBA-E6B1-4D77-8540-F6FBD34C69EB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575" y="2012950"/>
              <a:ext cx="776287" cy="757238"/>
            </a:xfrm>
            <a:custGeom>
              <a:avLst/>
              <a:gdLst>
                <a:gd name="T0" fmla="*/ 77 w 244"/>
                <a:gd name="T1" fmla="*/ 229 h 238"/>
                <a:gd name="T2" fmla="*/ 128 w 244"/>
                <a:gd name="T3" fmla="*/ 237 h 238"/>
                <a:gd name="T4" fmla="*/ 172 w 244"/>
                <a:gd name="T5" fmla="*/ 227 h 238"/>
                <a:gd name="T6" fmla="*/ 214 w 244"/>
                <a:gd name="T7" fmla="*/ 198 h 238"/>
                <a:gd name="T8" fmla="*/ 244 w 244"/>
                <a:gd name="T9" fmla="*/ 118 h 238"/>
                <a:gd name="T10" fmla="*/ 222 w 244"/>
                <a:gd name="T11" fmla="*/ 52 h 238"/>
                <a:gd name="T12" fmla="*/ 116 w 244"/>
                <a:gd name="T13" fmla="*/ 2 h 238"/>
                <a:gd name="T14" fmla="*/ 61 w 244"/>
                <a:gd name="T15" fmla="*/ 17 h 238"/>
                <a:gd name="T16" fmla="*/ 13 w 244"/>
                <a:gd name="T17" fmla="*/ 68 h 238"/>
                <a:gd name="T18" fmla="*/ 0 w 244"/>
                <a:gd name="T19" fmla="*/ 121 h 238"/>
                <a:gd name="T20" fmla="*/ 13 w 244"/>
                <a:gd name="T21" fmla="*/ 173 h 238"/>
                <a:gd name="T22" fmla="*/ 77 w 244"/>
                <a:gd name="T23" fmla="*/ 22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4" h="238">
                  <a:moveTo>
                    <a:pt x="77" y="229"/>
                  </a:moveTo>
                  <a:cubicBezTo>
                    <a:pt x="93" y="236"/>
                    <a:pt x="110" y="238"/>
                    <a:pt x="128" y="237"/>
                  </a:cubicBezTo>
                  <a:cubicBezTo>
                    <a:pt x="143" y="236"/>
                    <a:pt x="158" y="233"/>
                    <a:pt x="172" y="227"/>
                  </a:cubicBezTo>
                  <a:cubicBezTo>
                    <a:pt x="188" y="220"/>
                    <a:pt x="202" y="211"/>
                    <a:pt x="214" y="198"/>
                  </a:cubicBezTo>
                  <a:cubicBezTo>
                    <a:pt x="234" y="175"/>
                    <a:pt x="244" y="148"/>
                    <a:pt x="244" y="118"/>
                  </a:cubicBezTo>
                  <a:cubicBezTo>
                    <a:pt x="244" y="93"/>
                    <a:pt x="237" y="71"/>
                    <a:pt x="222" y="52"/>
                  </a:cubicBezTo>
                  <a:cubicBezTo>
                    <a:pt x="197" y="19"/>
                    <a:pt x="164" y="2"/>
                    <a:pt x="116" y="2"/>
                  </a:cubicBezTo>
                  <a:cubicBezTo>
                    <a:pt x="97" y="0"/>
                    <a:pt x="74" y="10"/>
                    <a:pt x="61" y="17"/>
                  </a:cubicBezTo>
                  <a:cubicBezTo>
                    <a:pt x="40" y="29"/>
                    <a:pt x="24" y="46"/>
                    <a:pt x="13" y="68"/>
                  </a:cubicBezTo>
                  <a:cubicBezTo>
                    <a:pt x="4" y="85"/>
                    <a:pt x="0" y="103"/>
                    <a:pt x="0" y="121"/>
                  </a:cubicBezTo>
                  <a:cubicBezTo>
                    <a:pt x="0" y="139"/>
                    <a:pt x="5" y="157"/>
                    <a:pt x="13" y="173"/>
                  </a:cubicBezTo>
                  <a:cubicBezTo>
                    <a:pt x="28" y="200"/>
                    <a:pt x="49" y="218"/>
                    <a:pt x="77" y="2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11" name="Freeform 7">
              <a:extLst>
                <a:ext uri="{FF2B5EF4-FFF2-40B4-BE49-F238E27FC236}">
                  <a16:creationId xmlns:a16="http://schemas.microsoft.com/office/drawing/2014/main" id="{5E76E01E-0545-4260-AAE1-045380788C34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013" y="65627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12" name="Line 9">
              <a:extLst>
                <a:ext uri="{FF2B5EF4-FFF2-40B4-BE49-F238E27FC236}">
                  <a16:creationId xmlns:a16="http://schemas.microsoft.com/office/drawing/2014/main" id="{DDF7C93E-34D6-4E1F-9C76-64F81AE082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13" name="Line 10">
              <a:extLst>
                <a:ext uri="{FF2B5EF4-FFF2-40B4-BE49-F238E27FC236}">
                  <a16:creationId xmlns:a16="http://schemas.microsoft.com/office/drawing/2014/main" id="{38528A31-FD9B-4497-8DF8-90D930FB8F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14" name="Freeform 11">
              <a:extLst>
                <a:ext uri="{FF2B5EF4-FFF2-40B4-BE49-F238E27FC236}">
                  <a16:creationId xmlns:a16="http://schemas.microsoft.com/office/drawing/2014/main" id="{519F0D54-1E69-4040-8D9F-8B95856D11B4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413" y="2824163"/>
              <a:ext cx="1851025" cy="3738563"/>
            </a:xfrm>
            <a:custGeom>
              <a:avLst/>
              <a:gdLst>
                <a:gd name="T0" fmla="*/ 569 w 582"/>
                <a:gd name="T1" fmla="*/ 93 h 1175"/>
                <a:gd name="T2" fmla="*/ 500 w 582"/>
                <a:gd name="T3" fmla="*/ 20 h 1175"/>
                <a:gd name="T4" fmla="*/ 410 w 582"/>
                <a:gd name="T5" fmla="*/ 1 h 1175"/>
                <a:gd name="T6" fmla="*/ 80 w 582"/>
                <a:gd name="T7" fmla="*/ 20 h 1175"/>
                <a:gd name="T8" fmla="*/ 0 w 582"/>
                <a:gd name="T9" fmla="*/ 147 h 1175"/>
                <a:gd name="T10" fmla="*/ 9 w 582"/>
                <a:gd name="T11" fmla="*/ 547 h 1175"/>
                <a:gd name="T12" fmla="*/ 100 w 582"/>
                <a:gd name="T13" fmla="*/ 542 h 1175"/>
                <a:gd name="T14" fmla="*/ 106 w 582"/>
                <a:gd name="T15" fmla="*/ 197 h 1175"/>
                <a:gd name="T16" fmla="*/ 109 w 582"/>
                <a:gd name="T17" fmla="*/ 189 h 1175"/>
                <a:gd name="T18" fmla="*/ 133 w 582"/>
                <a:gd name="T19" fmla="*/ 194 h 1175"/>
                <a:gd name="T20" fmla="*/ 133 w 582"/>
                <a:gd name="T21" fmla="*/ 968 h 1175"/>
                <a:gd name="T22" fmla="*/ 132 w 582"/>
                <a:gd name="T23" fmla="*/ 1103 h 1175"/>
                <a:gd name="T24" fmla="*/ 188 w 582"/>
                <a:gd name="T25" fmla="*/ 1173 h 1175"/>
                <a:gd name="T26" fmla="*/ 204 w 582"/>
                <a:gd name="T27" fmla="*/ 1175 h 1175"/>
                <a:gd name="T28" fmla="*/ 251 w 582"/>
                <a:gd name="T29" fmla="*/ 1158 h 1175"/>
                <a:gd name="T30" fmla="*/ 265 w 582"/>
                <a:gd name="T31" fmla="*/ 1142 h 1175"/>
                <a:gd name="T32" fmla="*/ 273 w 582"/>
                <a:gd name="T33" fmla="*/ 1123 h 1175"/>
                <a:gd name="T34" fmla="*/ 276 w 582"/>
                <a:gd name="T35" fmla="*/ 1103 h 1175"/>
                <a:gd name="T36" fmla="*/ 276 w 582"/>
                <a:gd name="T37" fmla="*/ 582 h 1175"/>
                <a:gd name="T38" fmla="*/ 281 w 582"/>
                <a:gd name="T39" fmla="*/ 572 h 1175"/>
                <a:gd name="T40" fmla="*/ 305 w 582"/>
                <a:gd name="T41" fmla="*/ 577 h 1175"/>
                <a:gd name="T42" fmla="*/ 305 w 582"/>
                <a:gd name="T43" fmla="*/ 1102 h 1175"/>
                <a:gd name="T44" fmla="*/ 305 w 582"/>
                <a:gd name="T45" fmla="*/ 1105 h 1175"/>
                <a:gd name="T46" fmla="*/ 313 w 582"/>
                <a:gd name="T47" fmla="*/ 1136 h 1175"/>
                <a:gd name="T48" fmla="*/ 361 w 582"/>
                <a:gd name="T49" fmla="*/ 1173 h 1175"/>
                <a:gd name="T50" fmla="*/ 438 w 582"/>
                <a:gd name="T51" fmla="*/ 1141 h 1175"/>
                <a:gd name="T52" fmla="*/ 441 w 582"/>
                <a:gd name="T53" fmla="*/ 1136 h 1175"/>
                <a:gd name="T54" fmla="*/ 444 w 582"/>
                <a:gd name="T55" fmla="*/ 1130 h 1175"/>
                <a:gd name="T56" fmla="*/ 449 w 582"/>
                <a:gd name="T57" fmla="*/ 1103 h 1175"/>
                <a:gd name="T58" fmla="*/ 449 w 582"/>
                <a:gd name="T59" fmla="*/ 1101 h 1175"/>
                <a:gd name="T60" fmla="*/ 449 w 582"/>
                <a:gd name="T61" fmla="*/ 194 h 1175"/>
                <a:gd name="T62" fmla="*/ 470 w 582"/>
                <a:gd name="T63" fmla="*/ 189 h 1175"/>
                <a:gd name="T64" fmla="*/ 476 w 582"/>
                <a:gd name="T65" fmla="*/ 264 h 1175"/>
                <a:gd name="T66" fmla="*/ 529 w 582"/>
                <a:gd name="T67" fmla="*/ 569 h 1175"/>
                <a:gd name="T68" fmla="*/ 582 w 582"/>
                <a:gd name="T69" fmla="*/ 517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2" h="1175">
                  <a:moveTo>
                    <a:pt x="582" y="147"/>
                  </a:moveTo>
                  <a:cubicBezTo>
                    <a:pt x="582" y="129"/>
                    <a:pt x="578" y="110"/>
                    <a:pt x="569" y="93"/>
                  </a:cubicBezTo>
                  <a:cubicBezTo>
                    <a:pt x="564" y="83"/>
                    <a:pt x="558" y="72"/>
                    <a:pt x="551" y="62"/>
                  </a:cubicBezTo>
                  <a:cubicBezTo>
                    <a:pt x="538" y="44"/>
                    <a:pt x="513" y="26"/>
                    <a:pt x="500" y="20"/>
                  </a:cubicBezTo>
                  <a:cubicBezTo>
                    <a:pt x="489" y="15"/>
                    <a:pt x="478" y="11"/>
                    <a:pt x="466" y="7"/>
                  </a:cubicBezTo>
                  <a:cubicBezTo>
                    <a:pt x="448" y="0"/>
                    <a:pt x="429" y="1"/>
                    <a:pt x="410" y="1"/>
                  </a:cubicBezTo>
                  <a:cubicBezTo>
                    <a:pt x="324" y="1"/>
                    <a:pt x="239" y="1"/>
                    <a:pt x="153" y="1"/>
                  </a:cubicBezTo>
                  <a:cubicBezTo>
                    <a:pt x="127" y="1"/>
                    <a:pt x="103" y="8"/>
                    <a:pt x="80" y="20"/>
                  </a:cubicBezTo>
                  <a:cubicBezTo>
                    <a:pt x="52" y="35"/>
                    <a:pt x="31" y="56"/>
                    <a:pt x="16" y="84"/>
                  </a:cubicBezTo>
                  <a:cubicBezTo>
                    <a:pt x="6" y="104"/>
                    <a:pt x="0" y="125"/>
                    <a:pt x="0" y="147"/>
                  </a:cubicBezTo>
                  <a:cubicBezTo>
                    <a:pt x="0" y="269"/>
                    <a:pt x="0" y="391"/>
                    <a:pt x="0" y="513"/>
                  </a:cubicBezTo>
                  <a:cubicBezTo>
                    <a:pt x="0" y="525"/>
                    <a:pt x="1" y="537"/>
                    <a:pt x="9" y="547"/>
                  </a:cubicBezTo>
                  <a:cubicBezTo>
                    <a:pt x="18" y="560"/>
                    <a:pt x="30" y="567"/>
                    <a:pt x="46" y="569"/>
                  </a:cubicBezTo>
                  <a:cubicBezTo>
                    <a:pt x="69" y="571"/>
                    <a:pt x="88" y="562"/>
                    <a:pt x="100" y="542"/>
                  </a:cubicBezTo>
                  <a:cubicBezTo>
                    <a:pt x="104" y="535"/>
                    <a:pt x="106" y="527"/>
                    <a:pt x="106" y="519"/>
                  </a:cubicBezTo>
                  <a:cubicBezTo>
                    <a:pt x="106" y="412"/>
                    <a:pt x="106" y="304"/>
                    <a:pt x="106" y="197"/>
                  </a:cubicBezTo>
                  <a:cubicBezTo>
                    <a:pt x="106" y="195"/>
                    <a:pt x="105" y="193"/>
                    <a:pt x="106" y="192"/>
                  </a:cubicBezTo>
                  <a:cubicBezTo>
                    <a:pt x="106" y="191"/>
                    <a:pt x="108" y="189"/>
                    <a:pt x="109" y="189"/>
                  </a:cubicBezTo>
                  <a:cubicBezTo>
                    <a:pt x="116" y="188"/>
                    <a:pt x="122" y="189"/>
                    <a:pt x="129" y="189"/>
                  </a:cubicBezTo>
                  <a:cubicBezTo>
                    <a:pt x="133" y="188"/>
                    <a:pt x="133" y="191"/>
                    <a:pt x="133" y="194"/>
                  </a:cubicBezTo>
                  <a:cubicBezTo>
                    <a:pt x="133" y="210"/>
                    <a:pt x="133" y="225"/>
                    <a:pt x="133" y="241"/>
                  </a:cubicBezTo>
                  <a:cubicBezTo>
                    <a:pt x="133" y="484"/>
                    <a:pt x="133" y="726"/>
                    <a:pt x="133" y="968"/>
                  </a:cubicBezTo>
                  <a:cubicBezTo>
                    <a:pt x="133" y="1012"/>
                    <a:pt x="133" y="1056"/>
                    <a:pt x="133" y="1099"/>
                  </a:cubicBezTo>
                  <a:cubicBezTo>
                    <a:pt x="133" y="1100"/>
                    <a:pt x="132" y="1102"/>
                    <a:pt x="132" y="1103"/>
                  </a:cubicBezTo>
                  <a:cubicBezTo>
                    <a:pt x="132" y="1137"/>
                    <a:pt x="156" y="1166"/>
                    <a:pt x="188" y="1173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88" y="1173"/>
                    <a:pt x="188" y="1173"/>
                    <a:pt x="189" y="1173"/>
                  </a:cubicBezTo>
                  <a:cubicBezTo>
                    <a:pt x="194" y="1174"/>
                    <a:pt x="199" y="1175"/>
                    <a:pt x="204" y="1175"/>
                  </a:cubicBezTo>
                  <a:cubicBezTo>
                    <a:pt x="210" y="1175"/>
                    <a:pt x="215" y="1174"/>
                    <a:pt x="220" y="1173"/>
                  </a:cubicBezTo>
                  <a:cubicBezTo>
                    <a:pt x="231" y="1171"/>
                    <a:pt x="242" y="1165"/>
                    <a:pt x="251" y="1158"/>
                  </a:cubicBezTo>
                  <a:cubicBezTo>
                    <a:pt x="256" y="1154"/>
                    <a:pt x="260" y="1149"/>
                    <a:pt x="264" y="1144"/>
                  </a:cubicBezTo>
                  <a:cubicBezTo>
                    <a:pt x="264" y="1143"/>
                    <a:pt x="264" y="1142"/>
                    <a:pt x="265" y="1142"/>
                  </a:cubicBezTo>
                  <a:cubicBezTo>
                    <a:pt x="265" y="1141"/>
                    <a:pt x="266" y="1141"/>
                    <a:pt x="266" y="1140"/>
                  </a:cubicBezTo>
                  <a:cubicBezTo>
                    <a:pt x="269" y="1135"/>
                    <a:pt x="272" y="1129"/>
                    <a:pt x="273" y="1123"/>
                  </a:cubicBezTo>
                  <a:cubicBezTo>
                    <a:pt x="273" y="1123"/>
                    <a:pt x="273" y="1123"/>
                    <a:pt x="273" y="1123"/>
                  </a:cubicBezTo>
                  <a:cubicBezTo>
                    <a:pt x="275" y="1117"/>
                    <a:pt x="276" y="1110"/>
                    <a:pt x="276" y="1103"/>
                  </a:cubicBezTo>
                  <a:cubicBezTo>
                    <a:pt x="276" y="1102"/>
                    <a:pt x="276" y="1100"/>
                    <a:pt x="276" y="1099"/>
                  </a:cubicBezTo>
                  <a:cubicBezTo>
                    <a:pt x="276" y="927"/>
                    <a:pt x="276" y="754"/>
                    <a:pt x="276" y="582"/>
                  </a:cubicBezTo>
                  <a:cubicBezTo>
                    <a:pt x="276" y="581"/>
                    <a:pt x="276" y="579"/>
                    <a:pt x="276" y="578"/>
                  </a:cubicBezTo>
                  <a:cubicBezTo>
                    <a:pt x="276" y="574"/>
                    <a:pt x="278" y="572"/>
                    <a:pt x="281" y="572"/>
                  </a:cubicBezTo>
                  <a:cubicBezTo>
                    <a:pt x="288" y="572"/>
                    <a:pt x="294" y="572"/>
                    <a:pt x="300" y="572"/>
                  </a:cubicBezTo>
                  <a:cubicBezTo>
                    <a:pt x="303" y="572"/>
                    <a:pt x="305" y="574"/>
                    <a:pt x="305" y="577"/>
                  </a:cubicBezTo>
                  <a:cubicBezTo>
                    <a:pt x="305" y="579"/>
                    <a:pt x="305" y="581"/>
                    <a:pt x="305" y="583"/>
                  </a:cubicBezTo>
                  <a:cubicBezTo>
                    <a:pt x="305" y="756"/>
                    <a:pt x="305" y="929"/>
                    <a:pt x="305" y="1102"/>
                  </a:cubicBezTo>
                  <a:cubicBezTo>
                    <a:pt x="305" y="1102"/>
                    <a:pt x="305" y="1103"/>
                    <a:pt x="305" y="1103"/>
                  </a:cubicBezTo>
                  <a:cubicBezTo>
                    <a:pt x="305" y="1104"/>
                    <a:pt x="305" y="1104"/>
                    <a:pt x="305" y="1105"/>
                  </a:cubicBezTo>
                  <a:cubicBezTo>
                    <a:pt x="305" y="1105"/>
                    <a:pt x="305" y="1105"/>
                    <a:pt x="305" y="1105"/>
                  </a:cubicBezTo>
                  <a:cubicBezTo>
                    <a:pt x="305" y="1116"/>
                    <a:pt x="308" y="1126"/>
                    <a:pt x="313" y="1136"/>
                  </a:cubicBezTo>
                  <a:cubicBezTo>
                    <a:pt x="320" y="1150"/>
                    <a:pt x="333" y="1162"/>
                    <a:pt x="348" y="1169"/>
                  </a:cubicBezTo>
                  <a:cubicBezTo>
                    <a:pt x="361" y="1173"/>
                    <a:pt x="361" y="1173"/>
                    <a:pt x="361" y="1173"/>
                  </a:cubicBezTo>
                  <a:cubicBezTo>
                    <a:pt x="366" y="1174"/>
                    <a:pt x="371" y="1175"/>
                    <a:pt x="377" y="1175"/>
                  </a:cubicBezTo>
                  <a:cubicBezTo>
                    <a:pt x="402" y="1175"/>
                    <a:pt x="425" y="1162"/>
                    <a:pt x="438" y="1141"/>
                  </a:cubicBezTo>
                  <a:cubicBezTo>
                    <a:pt x="438" y="1140"/>
                    <a:pt x="439" y="1139"/>
                    <a:pt x="440" y="1138"/>
                  </a:cubicBezTo>
                  <a:cubicBezTo>
                    <a:pt x="440" y="1137"/>
                    <a:pt x="440" y="1137"/>
                    <a:pt x="441" y="1136"/>
                  </a:cubicBezTo>
                  <a:cubicBezTo>
                    <a:pt x="441" y="1135"/>
                    <a:pt x="442" y="1134"/>
                    <a:pt x="443" y="1132"/>
                  </a:cubicBezTo>
                  <a:cubicBezTo>
                    <a:pt x="443" y="1131"/>
                    <a:pt x="443" y="1130"/>
                    <a:pt x="444" y="1130"/>
                  </a:cubicBezTo>
                  <a:cubicBezTo>
                    <a:pt x="444" y="1129"/>
                    <a:pt x="444" y="1128"/>
                    <a:pt x="444" y="1127"/>
                  </a:cubicBezTo>
                  <a:cubicBezTo>
                    <a:pt x="447" y="1120"/>
                    <a:pt x="449" y="1112"/>
                    <a:pt x="449" y="1103"/>
                  </a:cubicBezTo>
                  <a:cubicBezTo>
                    <a:pt x="449" y="1103"/>
                    <a:pt x="449" y="1102"/>
                    <a:pt x="449" y="1101"/>
                  </a:cubicBezTo>
                  <a:cubicBezTo>
                    <a:pt x="449" y="1101"/>
                    <a:pt x="449" y="1101"/>
                    <a:pt x="449" y="1101"/>
                  </a:cubicBezTo>
                  <a:cubicBezTo>
                    <a:pt x="449" y="950"/>
                    <a:pt x="449" y="798"/>
                    <a:pt x="449" y="647"/>
                  </a:cubicBezTo>
                  <a:cubicBezTo>
                    <a:pt x="449" y="496"/>
                    <a:pt x="449" y="345"/>
                    <a:pt x="449" y="194"/>
                  </a:cubicBezTo>
                  <a:cubicBezTo>
                    <a:pt x="449" y="190"/>
                    <a:pt x="450" y="188"/>
                    <a:pt x="454" y="189"/>
                  </a:cubicBezTo>
                  <a:cubicBezTo>
                    <a:pt x="459" y="189"/>
                    <a:pt x="464" y="189"/>
                    <a:pt x="470" y="189"/>
                  </a:cubicBezTo>
                  <a:cubicBezTo>
                    <a:pt x="476" y="189"/>
                    <a:pt x="476" y="189"/>
                    <a:pt x="476" y="195"/>
                  </a:cubicBezTo>
                  <a:cubicBezTo>
                    <a:pt x="476" y="218"/>
                    <a:pt x="476" y="241"/>
                    <a:pt x="476" y="264"/>
                  </a:cubicBezTo>
                  <a:cubicBezTo>
                    <a:pt x="476" y="348"/>
                    <a:pt x="476" y="432"/>
                    <a:pt x="476" y="517"/>
                  </a:cubicBezTo>
                  <a:cubicBezTo>
                    <a:pt x="475" y="546"/>
                    <a:pt x="501" y="570"/>
                    <a:pt x="529" y="569"/>
                  </a:cubicBezTo>
                  <a:cubicBezTo>
                    <a:pt x="550" y="569"/>
                    <a:pt x="565" y="560"/>
                    <a:pt x="576" y="542"/>
                  </a:cubicBezTo>
                  <a:cubicBezTo>
                    <a:pt x="580" y="534"/>
                    <a:pt x="582" y="526"/>
                    <a:pt x="582" y="517"/>
                  </a:cubicBezTo>
                  <a:cubicBezTo>
                    <a:pt x="582" y="393"/>
                    <a:pt x="582" y="270"/>
                    <a:pt x="58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615" name="Group 174">
            <a:extLst>
              <a:ext uri="{FF2B5EF4-FFF2-40B4-BE49-F238E27FC236}">
                <a16:creationId xmlns:a16="http://schemas.microsoft.com/office/drawing/2014/main" id="{FFEF53C3-2FB3-412E-B591-8B2849561B4D}"/>
              </a:ext>
            </a:extLst>
          </p:cNvPr>
          <p:cNvGrpSpPr/>
          <p:nvPr/>
        </p:nvGrpSpPr>
        <p:grpSpPr>
          <a:xfrm>
            <a:off x="2221734" y="2410287"/>
            <a:ext cx="306170" cy="752558"/>
            <a:chOff x="3046413" y="2012950"/>
            <a:chExt cx="1851025" cy="4549776"/>
          </a:xfrm>
          <a:solidFill>
            <a:schemeClr val="tx1"/>
          </a:solidFill>
        </p:grpSpPr>
        <p:sp>
          <p:nvSpPr>
            <p:cNvPr id="616" name="Freeform 6">
              <a:extLst>
                <a:ext uri="{FF2B5EF4-FFF2-40B4-BE49-F238E27FC236}">
                  <a16:creationId xmlns:a16="http://schemas.microsoft.com/office/drawing/2014/main" id="{10F93788-D80D-49E1-A0F1-6A1BF9C0EB19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575" y="2012950"/>
              <a:ext cx="776287" cy="757238"/>
            </a:xfrm>
            <a:custGeom>
              <a:avLst/>
              <a:gdLst>
                <a:gd name="T0" fmla="*/ 77 w 244"/>
                <a:gd name="T1" fmla="*/ 229 h 238"/>
                <a:gd name="T2" fmla="*/ 128 w 244"/>
                <a:gd name="T3" fmla="*/ 237 h 238"/>
                <a:gd name="T4" fmla="*/ 172 w 244"/>
                <a:gd name="T5" fmla="*/ 227 h 238"/>
                <a:gd name="T6" fmla="*/ 214 w 244"/>
                <a:gd name="T7" fmla="*/ 198 h 238"/>
                <a:gd name="T8" fmla="*/ 244 w 244"/>
                <a:gd name="T9" fmla="*/ 118 h 238"/>
                <a:gd name="T10" fmla="*/ 222 w 244"/>
                <a:gd name="T11" fmla="*/ 52 h 238"/>
                <a:gd name="T12" fmla="*/ 116 w 244"/>
                <a:gd name="T13" fmla="*/ 2 h 238"/>
                <a:gd name="T14" fmla="*/ 61 w 244"/>
                <a:gd name="T15" fmla="*/ 17 h 238"/>
                <a:gd name="T16" fmla="*/ 13 w 244"/>
                <a:gd name="T17" fmla="*/ 68 h 238"/>
                <a:gd name="T18" fmla="*/ 0 w 244"/>
                <a:gd name="T19" fmla="*/ 121 h 238"/>
                <a:gd name="T20" fmla="*/ 13 w 244"/>
                <a:gd name="T21" fmla="*/ 173 h 238"/>
                <a:gd name="T22" fmla="*/ 77 w 244"/>
                <a:gd name="T23" fmla="*/ 22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4" h="238">
                  <a:moveTo>
                    <a:pt x="77" y="229"/>
                  </a:moveTo>
                  <a:cubicBezTo>
                    <a:pt x="93" y="236"/>
                    <a:pt x="110" y="238"/>
                    <a:pt x="128" y="237"/>
                  </a:cubicBezTo>
                  <a:cubicBezTo>
                    <a:pt x="143" y="236"/>
                    <a:pt x="158" y="233"/>
                    <a:pt x="172" y="227"/>
                  </a:cubicBezTo>
                  <a:cubicBezTo>
                    <a:pt x="188" y="220"/>
                    <a:pt x="202" y="211"/>
                    <a:pt x="214" y="198"/>
                  </a:cubicBezTo>
                  <a:cubicBezTo>
                    <a:pt x="234" y="175"/>
                    <a:pt x="244" y="148"/>
                    <a:pt x="244" y="118"/>
                  </a:cubicBezTo>
                  <a:cubicBezTo>
                    <a:pt x="244" y="93"/>
                    <a:pt x="237" y="71"/>
                    <a:pt x="222" y="52"/>
                  </a:cubicBezTo>
                  <a:cubicBezTo>
                    <a:pt x="197" y="19"/>
                    <a:pt x="164" y="2"/>
                    <a:pt x="116" y="2"/>
                  </a:cubicBezTo>
                  <a:cubicBezTo>
                    <a:pt x="97" y="0"/>
                    <a:pt x="74" y="10"/>
                    <a:pt x="61" y="17"/>
                  </a:cubicBezTo>
                  <a:cubicBezTo>
                    <a:pt x="40" y="29"/>
                    <a:pt x="24" y="46"/>
                    <a:pt x="13" y="68"/>
                  </a:cubicBezTo>
                  <a:cubicBezTo>
                    <a:pt x="4" y="85"/>
                    <a:pt x="0" y="103"/>
                    <a:pt x="0" y="121"/>
                  </a:cubicBezTo>
                  <a:cubicBezTo>
                    <a:pt x="0" y="139"/>
                    <a:pt x="5" y="157"/>
                    <a:pt x="13" y="173"/>
                  </a:cubicBezTo>
                  <a:cubicBezTo>
                    <a:pt x="28" y="200"/>
                    <a:pt x="49" y="218"/>
                    <a:pt x="77" y="2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17" name="Freeform 7">
              <a:extLst>
                <a:ext uri="{FF2B5EF4-FFF2-40B4-BE49-F238E27FC236}">
                  <a16:creationId xmlns:a16="http://schemas.microsoft.com/office/drawing/2014/main" id="{C83DDB38-6F83-4DCC-A810-23B7D873681F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013" y="65627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18" name="Line 9">
              <a:extLst>
                <a:ext uri="{FF2B5EF4-FFF2-40B4-BE49-F238E27FC236}">
                  <a16:creationId xmlns:a16="http://schemas.microsoft.com/office/drawing/2014/main" id="{E693B820-8160-47E3-9B45-57A2EE4AD0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19" name="Line 10">
              <a:extLst>
                <a:ext uri="{FF2B5EF4-FFF2-40B4-BE49-F238E27FC236}">
                  <a16:creationId xmlns:a16="http://schemas.microsoft.com/office/drawing/2014/main" id="{828718E9-98DC-45C2-BF91-DB0A7479DC0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20" name="Freeform 11">
              <a:extLst>
                <a:ext uri="{FF2B5EF4-FFF2-40B4-BE49-F238E27FC236}">
                  <a16:creationId xmlns:a16="http://schemas.microsoft.com/office/drawing/2014/main" id="{8B5BAD78-4433-40FA-BFF2-D9AA5778C98C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413" y="2824163"/>
              <a:ext cx="1851025" cy="3738563"/>
            </a:xfrm>
            <a:custGeom>
              <a:avLst/>
              <a:gdLst>
                <a:gd name="T0" fmla="*/ 569 w 582"/>
                <a:gd name="T1" fmla="*/ 93 h 1175"/>
                <a:gd name="T2" fmla="*/ 500 w 582"/>
                <a:gd name="T3" fmla="*/ 20 h 1175"/>
                <a:gd name="T4" fmla="*/ 410 w 582"/>
                <a:gd name="T5" fmla="*/ 1 h 1175"/>
                <a:gd name="T6" fmla="*/ 80 w 582"/>
                <a:gd name="T7" fmla="*/ 20 h 1175"/>
                <a:gd name="T8" fmla="*/ 0 w 582"/>
                <a:gd name="T9" fmla="*/ 147 h 1175"/>
                <a:gd name="T10" fmla="*/ 9 w 582"/>
                <a:gd name="T11" fmla="*/ 547 h 1175"/>
                <a:gd name="T12" fmla="*/ 100 w 582"/>
                <a:gd name="T13" fmla="*/ 542 h 1175"/>
                <a:gd name="T14" fmla="*/ 106 w 582"/>
                <a:gd name="T15" fmla="*/ 197 h 1175"/>
                <a:gd name="T16" fmla="*/ 109 w 582"/>
                <a:gd name="T17" fmla="*/ 189 h 1175"/>
                <a:gd name="T18" fmla="*/ 133 w 582"/>
                <a:gd name="T19" fmla="*/ 194 h 1175"/>
                <a:gd name="T20" fmla="*/ 133 w 582"/>
                <a:gd name="T21" fmla="*/ 968 h 1175"/>
                <a:gd name="T22" fmla="*/ 132 w 582"/>
                <a:gd name="T23" fmla="*/ 1103 h 1175"/>
                <a:gd name="T24" fmla="*/ 188 w 582"/>
                <a:gd name="T25" fmla="*/ 1173 h 1175"/>
                <a:gd name="T26" fmla="*/ 204 w 582"/>
                <a:gd name="T27" fmla="*/ 1175 h 1175"/>
                <a:gd name="T28" fmla="*/ 251 w 582"/>
                <a:gd name="T29" fmla="*/ 1158 h 1175"/>
                <a:gd name="T30" fmla="*/ 265 w 582"/>
                <a:gd name="T31" fmla="*/ 1142 h 1175"/>
                <a:gd name="T32" fmla="*/ 273 w 582"/>
                <a:gd name="T33" fmla="*/ 1123 h 1175"/>
                <a:gd name="T34" fmla="*/ 276 w 582"/>
                <a:gd name="T35" fmla="*/ 1103 h 1175"/>
                <a:gd name="T36" fmla="*/ 276 w 582"/>
                <a:gd name="T37" fmla="*/ 582 h 1175"/>
                <a:gd name="T38" fmla="*/ 281 w 582"/>
                <a:gd name="T39" fmla="*/ 572 h 1175"/>
                <a:gd name="T40" fmla="*/ 305 w 582"/>
                <a:gd name="T41" fmla="*/ 577 h 1175"/>
                <a:gd name="T42" fmla="*/ 305 w 582"/>
                <a:gd name="T43" fmla="*/ 1102 h 1175"/>
                <a:gd name="T44" fmla="*/ 305 w 582"/>
                <a:gd name="T45" fmla="*/ 1105 h 1175"/>
                <a:gd name="T46" fmla="*/ 313 w 582"/>
                <a:gd name="T47" fmla="*/ 1136 h 1175"/>
                <a:gd name="T48" fmla="*/ 361 w 582"/>
                <a:gd name="T49" fmla="*/ 1173 h 1175"/>
                <a:gd name="T50" fmla="*/ 438 w 582"/>
                <a:gd name="T51" fmla="*/ 1141 h 1175"/>
                <a:gd name="T52" fmla="*/ 441 w 582"/>
                <a:gd name="T53" fmla="*/ 1136 h 1175"/>
                <a:gd name="T54" fmla="*/ 444 w 582"/>
                <a:gd name="T55" fmla="*/ 1130 h 1175"/>
                <a:gd name="T56" fmla="*/ 449 w 582"/>
                <a:gd name="T57" fmla="*/ 1103 h 1175"/>
                <a:gd name="T58" fmla="*/ 449 w 582"/>
                <a:gd name="T59" fmla="*/ 1101 h 1175"/>
                <a:gd name="T60" fmla="*/ 449 w 582"/>
                <a:gd name="T61" fmla="*/ 194 h 1175"/>
                <a:gd name="T62" fmla="*/ 470 w 582"/>
                <a:gd name="T63" fmla="*/ 189 h 1175"/>
                <a:gd name="T64" fmla="*/ 476 w 582"/>
                <a:gd name="T65" fmla="*/ 264 h 1175"/>
                <a:gd name="T66" fmla="*/ 529 w 582"/>
                <a:gd name="T67" fmla="*/ 569 h 1175"/>
                <a:gd name="T68" fmla="*/ 582 w 582"/>
                <a:gd name="T69" fmla="*/ 517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2" h="1175">
                  <a:moveTo>
                    <a:pt x="582" y="147"/>
                  </a:moveTo>
                  <a:cubicBezTo>
                    <a:pt x="582" y="129"/>
                    <a:pt x="578" y="110"/>
                    <a:pt x="569" y="93"/>
                  </a:cubicBezTo>
                  <a:cubicBezTo>
                    <a:pt x="564" y="83"/>
                    <a:pt x="558" y="72"/>
                    <a:pt x="551" y="62"/>
                  </a:cubicBezTo>
                  <a:cubicBezTo>
                    <a:pt x="538" y="44"/>
                    <a:pt x="513" y="26"/>
                    <a:pt x="500" y="20"/>
                  </a:cubicBezTo>
                  <a:cubicBezTo>
                    <a:pt x="489" y="15"/>
                    <a:pt x="478" y="11"/>
                    <a:pt x="466" y="7"/>
                  </a:cubicBezTo>
                  <a:cubicBezTo>
                    <a:pt x="448" y="0"/>
                    <a:pt x="429" y="1"/>
                    <a:pt x="410" y="1"/>
                  </a:cubicBezTo>
                  <a:cubicBezTo>
                    <a:pt x="324" y="1"/>
                    <a:pt x="239" y="1"/>
                    <a:pt x="153" y="1"/>
                  </a:cubicBezTo>
                  <a:cubicBezTo>
                    <a:pt x="127" y="1"/>
                    <a:pt x="103" y="8"/>
                    <a:pt x="80" y="20"/>
                  </a:cubicBezTo>
                  <a:cubicBezTo>
                    <a:pt x="52" y="35"/>
                    <a:pt x="31" y="56"/>
                    <a:pt x="16" y="84"/>
                  </a:cubicBezTo>
                  <a:cubicBezTo>
                    <a:pt x="6" y="104"/>
                    <a:pt x="0" y="125"/>
                    <a:pt x="0" y="147"/>
                  </a:cubicBezTo>
                  <a:cubicBezTo>
                    <a:pt x="0" y="269"/>
                    <a:pt x="0" y="391"/>
                    <a:pt x="0" y="513"/>
                  </a:cubicBezTo>
                  <a:cubicBezTo>
                    <a:pt x="0" y="525"/>
                    <a:pt x="1" y="537"/>
                    <a:pt x="9" y="547"/>
                  </a:cubicBezTo>
                  <a:cubicBezTo>
                    <a:pt x="18" y="560"/>
                    <a:pt x="30" y="567"/>
                    <a:pt x="46" y="569"/>
                  </a:cubicBezTo>
                  <a:cubicBezTo>
                    <a:pt x="69" y="571"/>
                    <a:pt x="88" y="562"/>
                    <a:pt x="100" y="542"/>
                  </a:cubicBezTo>
                  <a:cubicBezTo>
                    <a:pt x="104" y="535"/>
                    <a:pt x="106" y="527"/>
                    <a:pt x="106" y="519"/>
                  </a:cubicBezTo>
                  <a:cubicBezTo>
                    <a:pt x="106" y="412"/>
                    <a:pt x="106" y="304"/>
                    <a:pt x="106" y="197"/>
                  </a:cubicBezTo>
                  <a:cubicBezTo>
                    <a:pt x="106" y="195"/>
                    <a:pt x="105" y="193"/>
                    <a:pt x="106" y="192"/>
                  </a:cubicBezTo>
                  <a:cubicBezTo>
                    <a:pt x="106" y="191"/>
                    <a:pt x="108" y="189"/>
                    <a:pt x="109" y="189"/>
                  </a:cubicBezTo>
                  <a:cubicBezTo>
                    <a:pt x="116" y="188"/>
                    <a:pt x="122" y="189"/>
                    <a:pt x="129" y="189"/>
                  </a:cubicBezTo>
                  <a:cubicBezTo>
                    <a:pt x="133" y="188"/>
                    <a:pt x="133" y="191"/>
                    <a:pt x="133" y="194"/>
                  </a:cubicBezTo>
                  <a:cubicBezTo>
                    <a:pt x="133" y="210"/>
                    <a:pt x="133" y="225"/>
                    <a:pt x="133" y="241"/>
                  </a:cubicBezTo>
                  <a:cubicBezTo>
                    <a:pt x="133" y="484"/>
                    <a:pt x="133" y="726"/>
                    <a:pt x="133" y="968"/>
                  </a:cubicBezTo>
                  <a:cubicBezTo>
                    <a:pt x="133" y="1012"/>
                    <a:pt x="133" y="1056"/>
                    <a:pt x="133" y="1099"/>
                  </a:cubicBezTo>
                  <a:cubicBezTo>
                    <a:pt x="133" y="1100"/>
                    <a:pt x="132" y="1102"/>
                    <a:pt x="132" y="1103"/>
                  </a:cubicBezTo>
                  <a:cubicBezTo>
                    <a:pt x="132" y="1137"/>
                    <a:pt x="156" y="1166"/>
                    <a:pt x="188" y="1173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88" y="1173"/>
                    <a:pt x="188" y="1173"/>
                    <a:pt x="189" y="1173"/>
                  </a:cubicBezTo>
                  <a:cubicBezTo>
                    <a:pt x="194" y="1174"/>
                    <a:pt x="199" y="1175"/>
                    <a:pt x="204" y="1175"/>
                  </a:cubicBezTo>
                  <a:cubicBezTo>
                    <a:pt x="210" y="1175"/>
                    <a:pt x="215" y="1174"/>
                    <a:pt x="220" y="1173"/>
                  </a:cubicBezTo>
                  <a:cubicBezTo>
                    <a:pt x="231" y="1171"/>
                    <a:pt x="242" y="1165"/>
                    <a:pt x="251" y="1158"/>
                  </a:cubicBezTo>
                  <a:cubicBezTo>
                    <a:pt x="256" y="1154"/>
                    <a:pt x="260" y="1149"/>
                    <a:pt x="264" y="1144"/>
                  </a:cubicBezTo>
                  <a:cubicBezTo>
                    <a:pt x="264" y="1143"/>
                    <a:pt x="264" y="1142"/>
                    <a:pt x="265" y="1142"/>
                  </a:cubicBezTo>
                  <a:cubicBezTo>
                    <a:pt x="265" y="1141"/>
                    <a:pt x="266" y="1141"/>
                    <a:pt x="266" y="1140"/>
                  </a:cubicBezTo>
                  <a:cubicBezTo>
                    <a:pt x="269" y="1135"/>
                    <a:pt x="272" y="1129"/>
                    <a:pt x="273" y="1123"/>
                  </a:cubicBezTo>
                  <a:cubicBezTo>
                    <a:pt x="273" y="1123"/>
                    <a:pt x="273" y="1123"/>
                    <a:pt x="273" y="1123"/>
                  </a:cubicBezTo>
                  <a:cubicBezTo>
                    <a:pt x="275" y="1117"/>
                    <a:pt x="276" y="1110"/>
                    <a:pt x="276" y="1103"/>
                  </a:cubicBezTo>
                  <a:cubicBezTo>
                    <a:pt x="276" y="1102"/>
                    <a:pt x="276" y="1100"/>
                    <a:pt x="276" y="1099"/>
                  </a:cubicBezTo>
                  <a:cubicBezTo>
                    <a:pt x="276" y="927"/>
                    <a:pt x="276" y="754"/>
                    <a:pt x="276" y="582"/>
                  </a:cubicBezTo>
                  <a:cubicBezTo>
                    <a:pt x="276" y="581"/>
                    <a:pt x="276" y="579"/>
                    <a:pt x="276" y="578"/>
                  </a:cubicBezTo>
                  <a:cubicBezTo>
                    <a:pt x="276" y="574"/>
                    <a:pt x="278" y="572"/>
                    <a:pt x="281" y="572"/>
                  </a:cubicBezTo>
                  <a:cubicBezTo>
                    <a:pt x="288" y="572"/>
                    <a:pt x="294" y="572"/>
                    <a:pt x="300" y="572"/>
                  </a:cubicBezTo>
                  <a:cubicBezTo>
                    <a:pt x="303" y="572"/>
                    <a:pt x="305" y="574"/>
                    <a:pt x="305" y="577"/>
                  </a:cubicBezTo>
                  <a:cubicBezTo>
                    <a:pt x="305" y="579"/>
                    <a:pt x="305" y="581"/>
                    <a:pt x="305" y="583"/>
                  </a:cubicBezTo>
                  <a:cubicBezTo>
                    <a:pt x="305" y="756"/>
                    <a:pt x="305" y="929"/>
                    <a:pt x="305" y="1102"/>
                  </a:cubicBezTo>
                  <a:cubicBezTo>
                    <a:pt x="305" y="1102"/>
                    <a:pt x="305" y="1103"/>
                    <a:pt x="305" y="1103"/>
                  </a:cubicBezTo>
                  <a:cubicBezTo>
                    <a:pt x="305" y="1104"/>
                    <a:pt x="305" y="1104"/>
                    <a:pt x="305" y="1105"/>
                  </a:cubicBezTo>
                  <a:cubicBezTo>
                    <a:pt x="305" y="1105"/>
                    <a:pt x="305" y="1105"/>
                    <a:pt x="305" y="1105"/>
                  </a:cubicBezTo>
                  <a:cubicBezTo>
                    <a:pt x="305" y="1116"/>
                    <a:pt x="308" y="1126"/>
                    <a:pt x="313" y="1136"/>
                  </a:cubicBezTo>
                  <a:cubicBezTo>
                    <a:pt x="320" y="1150"/>
                    <a:pt x="333" y="1162"/>
                    <a:pt x="348" y="1169"/>
                  </a:cubicBezTo>
                  <a:cubicBezTo>
                    <a:pt x="361" y="1173"/>
                    <a:pt x="361" y="1173"/>
                    <a:pt x="361" y="1173"/>
                  </a:cubicBezTo>
                  <a:cubicBezTo>
                    <a:pt x="366" y="1174"/>
                    <a:pt x="371" y="1175"/>
                    <a:pt x="377" y="1175"/>
                  </a:cubicBezTo>
                  <a:cubicBezTo>
                    <a:pt x="402" y="1175"/>
                    <a:pt x="425" y="1162"/>
                    <a:pt x="438" y="1141"/>
                  </a:cubicBezTo>
                  <a:cubicBezTo>
                    <a:pt x="438" y="1140"/>
                    <a:pt x="439" y="1139"/>
                    <a:pt x="440" y="1138"/>
                  </a:cubicBezTo>
                  <a:cubicBezTo>
                    <a:pt x="440" y="1137"/>
                    <a:pt x="440" y="1137"/>
                    <a:pt x="441" y="1136"/>
                  </a:cubicBezTo>
                  <a:cubicBezTo>
                    <a:pt x="441" y="1135"/>
                    <a:pt x="442" y="1134"/>
                    <a:pt x="443" y="1132"/>
                  </a:cubicBezTo>
                  <a:cubicBezTo>
                    <a:pt x="443" y="1131"/>
                    <a:pt x="443" y="1130"/>
                    <a:pt x="444" y="1130"/>
                  </a:cubicBezTo>
                  <a:cubicBezTo>
                    <a:pt x="444" y="1129"/>
                    <a:pt x="444" y="1128"/>
                    <a:pt x="444" y="1127"/>
                  </a:cubicBezTo>
                  <a:cubicBezTo>
                    <a:pt x="447" y="1120"/>
                    <a:pt x="449" y="1112"/>
                    <a:pt x="449" y="1103"/>
                  </a:cubicBezTo>
                  <a:cubicBezTo>
                    <a:pt x="449" y="1103"/>
                    <a:pt x="449" y="1102"/>
                    <a:pt x="449" y="1101"/>
                  </a:cubicBezTo>
                  <a:cubicBezTo>
                    <a:pt x="449" y="1101"/>
                    <a:pt x="449" y="1101"/>
                    <a:pt x="449" y="1101"/>
                  </a:cubicBezTo>
                  <a:cubicBezTo>
                    <a:pt x="449" y="950"/>
                    <a:pt x="449" y="798"/>
                    <a:pt x="449" y="647"/>
                  </a:cubicBezTo>
                  <a:cubicBezTo>
                    <a:pt x="449" y="496"/>
                    <a:pt x="449" y="345"/>
                    <a:pt x="449" y="194"/>
                  </a:cubicBezTo>
                  <a:cubicBezTo>
                    <a:pt x="449" y="190"/>
                    <a:pt x="450" y="188"/>
                    <a:pt x="454" y="189"/>
                  </a:cubicBezTo>
                  <a:cubicBezTo>
                    <a:pt x="459" y="189"/>
                    <a:pt x="464" y="189"/>
                    <a:pt x="470" y="189"/>
                  </a:cubicBezTo>
                  <a:cubicBezTo>
                    <a:pt x="476" y="189"/>
                    <a:pt x="476" y="189"/>
                    <a:pt x="476" y="195"/>
                  </a:cubicBezTo>
                  <a:cubicBezTo>
                    <a:pt x="476" y="218"/>
                    <a:pt x="476" y="241"/>
                    <a:pt x="476" y="264"/>
                  </a:cubicBezTo>
                  <a:cubicBezTo>
                    <a:pt x="476" y="348"/>
                    <a:pt x="476" y="432"/>
                    <a:pt x="476" y="517"/>
                  </a:cubicBezTo>
                  <a:cubicBezTo>
                    <a:pt x="475" y="546"/>
                    <a:pt x="501" y="570"/>
                    <a:pt x="529" y="569"/>
                  </a:cubicBezTo>
                  <a:cubicBezTo>
                    <a:pt x="550" y="569"/>
                    <a:pt x="565" y="560"/>
                    <a:pt x="576" y="542"/>
                  </a:cubicBezTo>
                  <a:cubicBezTo>
                    <a:pt x="580" y="534"/>
                    <a:pt x="582" y="526"/>
                    <a:pt x="582" y="517"/>
                  </a:cubicBezTo>
                  <a:cubicBezTo>
                    <a:pt x="582" y="393"/>
                    <a:pt x="582" y="270"/>
                    <a:pt x="58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621" name="Group 180">
            <a:extLst>
              <a:ext uri="{FF2B5EF4-FFF2-40B4-BE49-F238E27FC236}">
                <a16:creationId xmlns:a16="http://schemas.microsoft.com/office/drawing/2014/main" id="{3F0F0FBC-CF42-47F4-93BA-ADD1DE9439B2}"/>
              </a:ext>
            </a:extLst>
          </p:cNvPr>
          <p:cNvGrpSpPr/>
          <p:nvPr/>
        </p:nvGrpSpPr>
        <p:grpSpPr>
          <a:xfrm>
            <a:off x="1688896" y="3132014"/>
            <a:ext cx="306170" cy="752558"/>
            <a:chOff x="3046413" y="2012950"/>
            <a:chExt cx="1851025" cy="4549776"/>
          </a:xfrm>
          <a:solidFill>
            <a:schemeClr val="tx1"/>
          </a:solidFill>
        </p:grpSpPr>
        <p:sp>
          <p:nvSpPr>
            <p:cNvPr id="622" name="Freeform 6">
              <a:extLst>
                <a:ext uri="{FF2B5EF4-FFF2-40B4-BE49-F238E27FC236}">
                  <a16:creationId xmlns:a16="http://schemas.microsoft.com/office/drawing/2014/main" id="{1156C318-2B66-4BC8-9A29-AA36638BF14F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575" y="2012950"/>
              <a:ext cx="776287" cy="757238"/>
            </a:xfrm>
            <a:custGeom>
              <a:avLst/>
              <a:gdLst>
                <a:gd name="T0" fmla="*/ 77 w 244"/>
                <a:gd name="T1" fmla="*/ 229 h 238"/>
                <a:gd name="T2" fmla="*/ 128 w 244"/>
                <a:gd name="T3" fmla="*/ 237 h 238"/>
                <a:gd name="T4" fmla="*/ 172 w 244"/>
                <a:gd name="T5" fmla="*/ 227 h 238"/>
                <a:gd name="T6" fmla="*/ 214 w 244"/>
                <a:gd name="T7" fmla="*/ 198 h 238"/>
                <a:gd name="T8" fmla="*/ 244 w 244"/>
                <a:gd name="T9" fmla="*/ 118 h 238"/>
                <a:gd name="T10" fmla="*/ 222 w 244"/>
                <a:gd name="T11" fmla="*/ 52 h 238"/>
                <a:gd name="T12" fmla="*/ 116 w 244"/>
                <a:gd name="T13" fmla="*/ 2 h 238"/>
                <a:gd name="T14" fmla="*/ 61 w 244"/>
                <a:gd name="T15" fmla="*/ 17 h 238"/>
                <a:gd name="T16" fmla="*/ 13 w 244"/>
                <a:gd name="T17" fmla="*/ 68 h 238"/>
                <a:gd name="T18" fmla="*/ 0 w 244"/>
                <a:gd name="T19" fmla="*/ 121 h 238"/>
                <a:gd name="T20" fmla="*/ 13 w 244"/>
                <a:gd name="T21" fmla="*/ 173 h 238"/>
                <a:gd name="T22" fmla="*/ 77 w 244"/>
                <a:gd name="T23" fmla="*/ 22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4" h="238">
                  <a:moveTo>
                    <a:pt x="77" y="229"/>
                  </a:moveTo>
                  <a:cubicBezTo>
                    <a:pt x="93" y="236"/>
                    <a:pt x="110" y="238"/>
                    <a:pt x="128" y="237"/>
                  </a:cubicBezTo>
                  <a:cubicBezTo>
                    <a:pt x="143" y="236"/>
                    <a:pt x="158" y="233"/>
                    <a:pt x="172" y="227"/>
                  </a:cubicBezTo>
                  <a:cubicBezTo>
                    <a:pt x="188" y="220"/>
                    <a:pt x="202" y="211"/>
                    <a:pt x="214" y="198"/>
                  </a:cubicBezTo>
                  <a:cubicBezTo>
                    <a:pt x="234" y="175"/>
                    <a:pt x="244" y="148"/>
                    <a:pt x="244" y="118"/>
                  </a:cubicBezTo>
                  <a:cubicBezTo>
                    <a:pt x="244" y="93"/>
                    <a:pt x="237" y="71"/>
                    <a:pt x="222" y="52"/>
                  </a:cubicBezTo>
                  <a:cubicBezTo>
                    <a:pt x="197" y="19"/>
                    <a:pt x="164" y="2"/>
                    <a:pt x="116" y="2"/>
                  </a:cubicBezTo>
                  <a:cubicBezTo>
                    <a:pt x="97" y="0"/>
                    <a:pt x="74" y="10"/>
                    <a:pt x="61" y="17"/>
                  </a:cubicBezTo>
                  <a:cubicBezTo>
                    <a:pt x="40" y="29"/>
                    <a:pt x="24" y="46"/>
                    <a:pt x="13" y="68"/>
                  </a:cubicBezTo>
                  <a:cubicBezTo>
                    <a:pt x="4" y="85"/>
                    <a:pt x="0" y="103"/>
                    <a:pt x="0" y="121"/>
                  </a:cubicBezTo>
                  <a:cubicBezTo>
                    <a:pt x="0" y="139"/>
                    <a:pt x="5" y="157"/>
                    <a:pt x="13" y="173"/>
                  </a:cubicBezTo>
                  <a:cubicBezTo>
                    <a:pt x="28" y="200"/>
                    <a:pt x="49" y="218"/>
                    <a:pt x="77" y="2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23" name="Freeform 7">
              <a:extLst>
                <a:ext uri="{FF2B5EF4-FFF2-40B4-BE49-F238E27FC236}">
                  <a16:creationId xmlns:a16="http://schemas.microsoft.com/office/drawing/2014/main" id="{A49B0ED1-A7CD-4176-9894-DDDF425075B1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013" y="65627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24" name="Line 9">
              <a:extLst>
                <a:ext uri="{FF2B5EF4-FFF2-40B4-BE49-F238E27FC236}">
                  <a16:creationId xmlns:a16="http://schemas.microsoft.com/office/drawing/2014/main" id="{C17C8B42-5537-4C86-9CAE-CDD6D38576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25" name="Line 10">
              <a:extLst>
                <a:ext uri="{FF2B5EF4-FFF2-40B4-BE49-F238E27FC236}">
                  <a16:creationId xmlns:a16="http://schemas.microsoft.com/office/drawing/2014/main" id="{90E20DDA-430D-4EB2-990B-C47FC6ED12C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26" name="Freeform 11">
              <a:extLst>
                <a:ext uri="{FF2B5EF4-FFF2-40B4-BE49-F238E27FC236}">
                  <a16:creationId xmlns:a16="http://schemas.microsoft.com/office/drawing/2014/main" id="{C70A02F3-A35C-4041-92C7-7BC453223FAE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413" y="2824163"/>
              <a:ext cx="1851025" cy="3738563"/>
            </a:xfrm>
            <a:custGeom>
              <a:avLst/>
              <a:gdLst>
                <a:gd name="T0" fmla="*/ 569 w 582"/>
                <a:gd name="T1" fmla="*/ 93 h 1175"/>
                <a:gd name="T2" fmla="*/ 500 w 582"/>
                <a:gd name="T3" fmla="*/ 20 h 1175"/>
                <a:gd name="T4" fmla="*/ 410 w 582"/>
                <a:gd name="T5" fmla="*/ 1 h 1175"/>
                <a:gd name="T6" fmla="*/ 80 w 582"/>
                <a:gd name="T7" fmla="*/ 20 h 1175"/>
                <a:gd name="T8" fmla="*/ 0 w 582"/>
                <a:gd name="T9" fmla="*/ 147 h 1175"/>
                <a:gd name="T10" fmla="*/ 9 w 582"/>
                <a:gd name="T11" fmla="*/ 547 h 1175"/>
                <a:gd name="T12" fmla="*/ 100 w 582"/>
                <a:gd name="T13" fmla="*/ 542 h 1175"/>
                <a:gd name="T14" fmla="*/ 106 w 582"/>
                <a:gd name="T15" fmla="*/ 197 h 1175"/>
                <a:gd name="T16" fmla="*/ 109 w 582"/>
                <a:gd name="T17" fmla="*/ 189 h 1175"/>
                <a:gd name="T18" fmla="*/ 133 w 582"/>
                <a:gd name="T19" fmla="*/ 194 h 1175"/>
                <a:gd name="T20" fmla="*/ 133 w 582"/>
                <a:gd name="T21" fmla="*/ 968 h 1175"/>
                <a:gd name="T22" fmla="*/ 132 w 582"/>
                <a:gd name="T23" fmla="*/ 1103 h 1175"/>
                <a:gd name="T24" fmla="*/ 188 w 582"/>
                <a:gd name="T25" fmla="*/ 1173 h 1175"/>
                <a:gd name="T26" fmla="*/ 204 w 582"/>
                <a:gd name="T27" fmla="*/ 1175 h 1175"/>
                <a:gd name="T28" fmla="*/ 251 w 582"/>
                <a:gd name="T29" fmla="*/ 1158 h 1175"/>
                <a:gd name="T30" fmla="*/ 265 w 582"/>
                <a:gd name="T31" fmla="*/ 1142 h 1175"/>
                <a:gd name="T32" fmla="*/ 273 w 582"/>
                <a:gd name="T33" fmla="*/ 1123 h 1175"/>
                <a:gd name="T34" fmla="*/ 276 w 582"/>
                <a:gd name="T35" fmla="*/ 1103 h 1175"/>
                <a:gd name="T36" fmla="*/ 276 w 582"/>
                <a:gd name="T37" fmla="*/ 582 h 1175"/>
                <a:gd name="T38" fmla="*/ 281 w 582"/>
                <a:gd name="T39" fmla="*/ 572 h 1175"/>
                <a:gd name="T40" fmla="*/ 305 w 582"/>
                <a:gd name="T41" fmla="*/ 577 h 1175"/>
                <a:gd name="T42" fmla="*/ 305 w 582"/>
                <a:gd name="T43" fmla="*/ 1102 h 1175"/>
                <a:gd name="T44" fmla="*/ 305 w 582"/>
                <a:gd name="T45" fmla="*/ 1105 h 1175"/>
                <a:gd name="T46" fmla="*/ 313 w 582"/>
                <a:gd name="T47" fmla="*/ 1136 h 1175"/>
                <a:gd name="T48" fmla="*/ 361 w 582"/>
                <a:gd name="T49" fmla="*/ 1173 h 1175"/>
                <a:gd name="T50" fmla="*/ 438 w 582"/>
                <a:gd name="T51" fmla="*/ 1141 h 1175"/>
                <a:gd name="T52" fmla="*/ 441 w 582"/>
                <a:gd name="T53" fmla="*/ 1136 h 1175"/>
                <a:gd name="T54" fmla="*/ 444 w 582"/>
                <a:gd name="T55" fmla="*/ 1130 h 1175"/>
                <a:gd name="T56" fmla="*/ 449 w 582"/>
                <a:gd name="T57" fmla="*/ 1103 h 1175"/>
                <a:gd name="T58" fmla="*/ 449 w 582"/>
                <a:gd name="T59" fmla="*/ 1101 h 1175"/>
                <a:gd name="T60" fmla="*/ 449 w 582"/>
                <a:gd name="T61" fmla="*/ 194 h 1175"/>
                <a:gd name="T62" fmla="*/ 470 w 582"/>
                <a:gd name="T63" fmla="*/ 189 h 1175"/>
                <a:gd name="T64" fmla="*/ 476 w 582"/>
                <a:gd name="T65" fmla="*/ 264 h 1175"/>
                <a:gd name="T66" fmla="*/ 529 w 582"/>
                <a:gd name="T67" fmla="*/ 569 h 1175"/>
                <a:gd name="T68" fmla="*/ 582 w 582"/>
                <a:gd name="T69" fmla="*/ 517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2" h="1175">
                  <a:moveTo>
                    <a:pt x="582" y="147"/>
                  </a:moveTo>
                  <a:cubicBezTo>
                    <a:pt x="582" y="129"/>
                    <a:pt x="578" y="110"/>
                    <a:pt x="569" y="93"/>
                  </a:cubicBezTo>
                  <a:cubicBezTo>
                    <a:pt x="564" y="83"/>
                    <a:pt x="558" y="72"/>
                    <a:pt x="551" y="62"/>
                  </a:cubicBezTo>
                  <a:cubicBezTo>
                    <a:pt x="538" y="44"/>
                    <a:pt x="513" y="26"/>
                    <a:pt x="500" y="20"/>
                  </a:cubicBezTo>
                  <a:cubicBezTo>
                    <a:pt x="489" y="15"/>
                    <a:pt x="478" y="11"/>
                    <a:pt x="466" y="7"/>
                  </a:cubicBezTo>
                  <a:cubicBezTo>
                    <a:pt x="448" y="0"/>
                    <a:pt x="429" y="1"/>
                    <a:pt x="410" y="1"/>
                  </a:cubicBezTo>
                  <a:cubicBezTo>
                    <a:pt x="324" y="1"/>
                    <a:pt x="239" y="1"/>
                    <a:pt x="153" y="1"/>
                  </a:cubicBezTo>
                  <a:cubicBezTo>
                    <a:pt x="127" y="1"/>
                    <a:pt x="103" y="8"/>
                    <a:pt x="80" y="20"/>
                  </a:cubicBezTo>
                  <a:cubicBezTo>
                    <a:pt x="52" y="35"/>
                    <a:pt x="31" y="56"/>
                    <a:pt x="16" y="84"/>
                  </a:cubicBezTo>
                  <a:cubicBezTo>
                    <a:pt x="6" y="104"/>
                    <a:pt x="0" y="125"/>
                    <a:pt x="0" y="147"/>
                  </a:cubicBezTo>
                  <a:cubicBezTo>
                    <a:pt x="0" y="269"/>
                    <a:pt x="0" y="391"/>
                    <a:pt x="0" y="513"/>
                  </a:cubicBezTo>
                  <a:cubicBezTo>
                    <a:pt x="0" y="525"/>
                    <a:pt x="1" y="537"/>
                    <a:pt x="9" y="547"/>
                  </a:cubicBezTo>
                  <a:cubicBezTo>
                    <a:pt x="18" y="560"/>
                    <a:pt x="30" y="567"/>
                    <a:pt x="46" y="569"/>
                  </a:cubicBezTo>
                  <a:cubicBezTo>
                    <a:pt x="69" y="571"/>
                    <a:pt x="88" y="562"/>
                    <a:pt x="100" y="542"/>
                  </a:cubicBezTo>
                  <a:cubicBezTo>
                    <a:pt x="104" y="535"/>
                    <a:pt x="106" y="527"/>
                    <a:pt x="106" y="519"/>
                  </a:cubicBezTo>
                  <a:cubicBezTo>
                    <a:pt x="106" y="412"/>
                    <a:pt x="106" y="304"/>
                    <a:pt x="106" y="197"/>
                  </a:cubicBezTo>
                  <a:cubicBezTo>
                    <a:pt x="106" y="195"/>
                    <a:pt x="105" y="193"/>
                    <a:pt x="106" y="192"/>
                  </a:cubicBezTo>
                  <a:cubicBezTo>
                    <a:pt x="106" y="191"/>
                    <a:pt x="108" y="189"/>
                    <a:pt x="109" y="189"/>
                  </a:cubicBezTo>
                  <a:cubicBezTo>
                    <a:pt x="116" y="188"/>
                    <a:pt x="122" y="189"/>
                    <a:pt x="129" y="189"/>
                  </a:cubicBezTo>
                  <a:cubicBezTo>
                    <a:pt x="133" y="188"/>
                    <a:pt x="133" y="191"/>
                    <a:pt x="133" y="194"/>
                  </a:cubicBezTo>
                  <a:cubicBezTo>
                    <a:pt x="133" y="210"/>
                    <a:pt x="133" y="225"/>
                    <a:pt x="133" y="241"/>
                  </a:cubicBezTo>
                  <a:cubicBezTo>
                    <a:pt x="133" y="484"/>
                    <a:pt x="133" y="726"/>
                    <a:pt x="133" y="968"/>
                  </a:cubicBezTo>
                  <a:cubicBezTo>
                    <a:pt x="133" y="1012"/>
                    <a:pt x="133" y="1056"/>
                    <a:pt x="133" y="1099"/>
                  </a:cubicBezTo>
                  <a:cubicBezTo>
                    <a:pt x="133" y="1100"/>
                    <a:pt x="132" y="1102"/>
                    <a:pt x="132" y="1103"/>
                  </a:cubicBezTo>
                  <a:cubicBezTo>
                    <a:pt x="132" y="1137"/>
                    <a:pt x="156" y="1166"/>
                    <a:pt x="188" y="1173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88" y="1173"/>
                    <a:pt x="188" y="1173"/>
                    <a:pt x="189" y="1173"/>
                  </a:cubicBezTo>
                  <a:cubicBezTo>
                    <a:pt x="194" y="1174"/>
                    <a:pt x="199" y="1175"/>
                    <a:pt x="204" y="1175"/>
                  </a:cubicBezTo>
                  <a:cubicBezTo>
                    <a:pt x="210" y="1175"/>
                    <a:pt x="215" y="1174"/>
                    <a:pt x="220" y="1173"/>
                  </a:cubicBezTo>
                  <a:cubicBezTo>
                    <a:pt x="231" y="1171"/>
                    <a:pt x="242" y="1165"/>
                    <a:pt x="251" y="1158"/>
                  </a:cubicBezTo>
                  <a:cubicBezTo>
                    <a:pt x="256" y="1154"/>
                    <a:pt x="260" y="1149"/>
                    <a:pt x="264" y="1144"/>
                  </a:cubicBezTo>
                  <a:cubicBezTo>
                    <a:pt x="264" y="1143"/>
                    <a:pt x="264" y="1142"/>
                    <a:pt x="265" y="1142"/>
                  </a:cubicBezTo>
                  <a:cubicBezTo>
                    <a:pt x="265" y="1141"/>
                    <a:pt x="266" y="1141"/>
                    <a:pt x="266" y="1140"/>
                  </a:cubicBezTo>
                  <a:cubicBezTo>
                    <a:pt x="269" y="1135"/>
                    <a:pt x="272" y="1129"/>
                    <a:pt x="273" y="1123"/>
                  </a:cubicBezTo>
                  <a:cubicBezTo>
                    <a:pt x="273" y="1123"/>
                    <a:pt x="273" y="1123"/>
                    <a:pt x="273" y="1123"/>
                  </a:cubicBezTo>
                  <a:cubicBezTo>
                    <a:pt x="275" y="1117"/>
                    <a:pt x="276" y="1110"/>
                    <a:pt x="276" y="1103"/>
                  </a:cubicBezTo>
                  <a:cubicBezTo>
                    <a:pt x="276" y="1102"/>
                    <a:pt x="276" y="1100"/>
                    <a:pt x="276" y="1099"/>
                  </a:cubicBezTo>
                  <a:cubicBezTo>
                    <a:pt x="276" y="927"/>
                    <a:pt x="276" y="754"/>
                    <a:pt x="276" y="582"/>
                  </a:cubicBezTo>
                  <a:cubicBezTo>
                    <a:pt x="276" y="581"/>
                    <a:pt x="276" y="579"/>
                    <a:pt x="276" y="578"/>
                  </a:cubicBezTo>
                  <a:cubicBezTo>
                    <a:pt x="276" y="574"/>
                    <a:pt x="278" y="572"/>
                    <a:pt x="281" y="572"/>
                  </a:cubicBezTo>
                  <a:cubicBezTo>
                    <a:pt x="288" y="572"/>
                    <a:pt x="294" y="572"/>
                    <a:pt x="300" y="572"/>
                  </a:cubicBezTo>
                  <a:cubicBezTo>
                    <a:pt x="303" y="572"/>
                    <a:pt x="305" y="574"/>
                    <a:pt x="305" y="577"/>
                  </a:cubicBezTo>
                  <a:cubicBezTo>
                    <a:pt x="305" y="579"/>
                    <a:pt x="305" y="581"/>
                    <a:pt x="305" y="583"/>
                  </a:cubicBezTo>
                  <a:cubicBezTo>
                    <a:pt x="305" y="756"/>
                    <a:pt x="305" y="929"/>
                    <a:pt x="305" y="1102"/>
                  </a:cubicBezTo>
                  <a:cubicBezTo>
                    <a:pt x="305" y="1102"/>
                    <a:pt x="305" y="1103"/>
                    <a:pt x="305" y="1103"/>
                  </a:cubicBezTo>
                  <a:cubicBezTo>
                    <a:pt x="305" y="1104"/>
                    <a:pt x="305" y="1104"/>
                    <a:pt x="305" y="1105"/>
                  </a:cubicBezTo>
                  <a:cubicBezTo>
                    <a:pt x="305" y="1105"/>
                    <a:pt x="305" y="1105"/>
                    <a:pt x="305" y="1105"/>
                  </a:cubicBezTo>
                  <a:cubicBezTo>
                    <a:pt x="305" y="1116"/>
                    <a:pt x="308" y="1126"/>
                    <a:pt x="313" y="1136"/>
                  </a:cubicBezTo>
                  <a:cubicBezTo>
                    <a:pt x="320" y="1150"/>
                    <a:pt x="333" y="1162"/>
                    <a:pt x="348" y="1169"/>
                  </a:cubicBezTo>
                  <a:cubicBezTo>
                    <a:pt x="361" y="1173"/>
                    <a:pt x="361" y="1173"/>
                    <a:pt x="361" y="1173"/>
                  </a:cubicBezTo>
                  <a:cubicBezTo>
                    <a:pt x="366" y="1174"/>
                    <a:pt x="371" y="1175"/>
                    <a:pt x="377" y="1175"/>
                  </a:cubicBezTo>
                  <a:cubicBezTo>
                    <a:pt x="402" y="1175"/>
                    <a:pt x="425" y="1162"/>
                    <a:pt x="438" y="1141"/>
                  </a:cubicBezTo>
                  <a:cubicBezTo>
                    <a:pt x="438" y="1140"/>
                    <a:pt x="439" y="1139"/>
                    <a:pt x="440" y="1138"/>
                  </a:cubicBezTo>
                  <a:cubicBezTo>
                    <a:pt x="440" y="1137"/>
                    <a:pt x="440" y="1137"/>
                    <a:pt x="441" y="1136"/>
                  </a:cubicBezTo>
                  <a:cubicBezTo>
                    <a:pt x="441" y="1135"/>
                    <a:pt x="442" y="1134"/>
                    <a:pt x="443" y="1132"/>
                  </a:cubicBezTo>
                  <a:cubicBezTo>
                    <a:pt x="443" y="1131"/>
                    <a:pt x="443" y="1130"/>
                    <a:pt x="444" y="1130"/>
                  </a:cubicBezTo>
                  <a:cubicBezTo>
                    <a:pt x="444" y="1129"/>
                    <a:pt x="444" y="1128"/>
                    <a:pt x="444" y="1127"/>
                  </a:cubicBezTo>
                  <a:cubicBezTo>
                    <a:pt x="447" y="1120"/>
                    <a:pt x="449" y="1112"/>
                    <a:pt x="449" y="1103"/>
                  </a:cubicBezTo>
                  <a:cubicBezTo>
                    <a:pt x="449" y="1103"/>
                    <a:pt x="449" y="1102"/>
                    <a:pt x="449" y="1101"/>
                  </a:cubicBezTo>
                  <a:cubicBezTo>
                    <a:pt x="449" y="1101"/>
                    <a:pt x="449" y="1101"/>
                    <a:pt x="449" y="1101"/>
                  </a:cubicBezTo>
                  <a:cubicBezTo>
                    <a:pt x="449" y="950"/>
                    <a:pt x="449" y="798"/>
                    <a:pt x="449" y="647"/>
                  </a:cubicBezTo>
                  <a:cubicBezTo>
                    <a:pt x="449" y="496"/>
                    <a:pt x="449" y="345"/>
                    <a:pt x="449" y="194"/>
                  </a:cubicBezTo>
                  <a:cubicBezTo>
                    <a:pt x="449" y="190"/>
                    <a:pt x="450" y="188"/>
                    <a:pt x="454" y="189"/>
                  </a:cubicBezTo>
                  <a:cubicBezTo>
                    <a:pt x="459" y="189"/>
                    <a:pt x="464" y="189"/>
                    <a:pt x="470" y="189"/>
                  </a:cubicBezTo>
                  <a:cubicBezTo>
                    <a:pt x="476" y="189"/>
                    <a:pt x="476" y="189"/>
                    <a:pt x="476" y="195"/>
                  </a:cubicBezTo>
                  <a:cubicBezTo>
                    <a:pt x="476" y="218"/>
                    <a:pt x="476" y="241"/>
                    <a:pt x="476" y="264"/>
                  </a:cubicBezTo>
                  <a:cubicBezTo>
                    <a:pt x="476" y="348"/>
                    <a:pt x="476" y="432"/>
                    <a:pt x="476" y="517"/>
                  </a:cubicBezTo>
                  <a:cubicBezTo>
                    <a:pt x="475" y="546"/>
                    <a:pt x="501" y="570"/>
                    <a:pt x="529" y="569"/>
                  </a:cubicBezTo>
                  <a:cubicBezTo>
                    <a:pt x="550" y="569"/>
                    <a:pt x="565" y="560"/>
                    <a:pt x="576" y="542"/>
                  </a:cubicBezTo>
                  <a:cubicBezTo>
                    <a:pt x="580" y="534"/>
                    <a:pt x="582" y="526"/>
                    <a:pt x="582" y="517"/>
                  </a:cubicBezTo>
                  <a:cubicBezTo>
                    <a:pt x="582" y="393"/>
                    <a:pt x="582" y="270"/>
                    <a:pt x="58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627" name="Group 186">
            <a:extLst>
              <a:ext uri="{FF2B5EF4-FFF2-40B4-BE49-F238E27FC236}">
                <a16:creationId xmlns:a16="http://schemas.microsoft.com/office/drawing/2014/main" id="{4E470234-80A5-46C3-A571-62C021E383F3}"/>
              </a:ext>
            </a:extLst>
          </p:cNvPr>
          <p:cNvGrpSpPr/>
          <p:nvPr/>
        </p:nvGrpSpPr>
        <p:grpSpPr>
          <a:xfrm>
            <a:off x="1738438" y="4137191"/>
            <a:ext cx="306170" cy="752558"/>
            <a:chOff x="3046413" y="2012950"/>
            <a:chExt cx="1851025" cy="4549776"/>
          </a:xfrm>
          <a:solidFill>
            <a:schemeClr val="tx1"/>
          </a:solidFill>
        </p:grpSpPr>
        <p:sp>
          <p:nvSpPr>
            <p:cNvPr id="628" name="Freeform 6">
              <a:extLst>
                <a:ext uri="{FF2B5EF4-FFF2-40B4-BE49-F238E27FC236}">
                  <a16:creationId xmlns:a16="http://schemas.microsoft.com/office/drawing/2014/main" id="{2CCEA151-7BE3-4010-893D-B7F15B9E7CA0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575" y="2012950"/>
              <a:ext cx="776287" cy="757238"/>
            </a:xfrm>
            <a:custGeom>
              <a:avLst/>
              <a:gdLst>
                <a:gd name="T0" fmla="*/ 77 w 244"/>
                <a:gd name="T1" fmla="*/ 229 h 238"/>
                <a:gd name="T2" fmla="*/ 128 w 244"/>
                <a:gd name="T3" fmla="*/ 237 h 238"/>
                <a:gd name="T4" fmla="*/ 172 w 244"/>
                <a:gd name="T5" fmla="*/ 227 h 238"/>
                <a:gd name="T6" fmla="*/ 214 w 244"/>
                <a:gd name="T7" fmla="*/ 198 h 238"/>
                <a:gd name="T8" fmla="*/ 244 w 244"/>
                <a:gd name="T9" fmla="*/ 118 h 238"/>
                <a:gd name="T10" fmla="*/ 222 w 244"/>
                <a:gd name="T11" fmla="*/ 52 h 238"/>
                <a:gd name="T12" fmla="*/ 116 w 244"/>
                <a:gd name="T13" fmla="*/ 2 h 238"/>
                <a:gd name="T14" fmla="*/ 61 w 244"/>
                <a:gd name="T15" fmla="*/ 17 h 238"/>
                <a:gd name="T16" fmla="*/ 13 w 244"/>
                <a:gd name="T17" fmla="*/ 68 h 238"/>
                <a:gd name="T18" fmla="*/ 0 w 244"/>
                <a:gd name="T19" fmla="*/ 121 h 238"/>
                <a:gd name="T20" fmla="*/ 13 w 244"/>
                <a:gd name="T21" fmla="*/ 173 h 238"/>
                <a:gd name="T22" fmla="*/ 77 w 244"/>
                <a:gd name="T23" fmla="*/ 22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4" h="238">
                  <a:moveTo>
                    <a:pt x="77" y="229"/>
                  </a:moveTo>
                  <a:cubicBezTo>
                    <a:pt x="93" y="236"/>
                    <a:pt x="110" y="238"/>
                    <a:pt x="128" y="237"/>
                  </a:cubicBezTo>
                  <a:cubicBezTo>
                    <a:pt x="143" y="236"/>
                    <a:pt x="158" y="233"/>
                    <a:pt x="172" y="227"/>
                  </a:cubicBezTo>
                  <a:cubicBezTo>
                    <a:pt x="188" y="220"/>
                    <a:pt x="202" y="211"/>
                    <a:pt x="214" y="198"/>
                  </a:cubicBezTo>
                  <a:cubicBezTo>
                    <a:pt x="234" y="175"/>
                    <a:pt x="244" y="148"/>
                    <a:pt x="244" y="118"/>
                  </a:cubicBezTo>
                  <a:cubicBezTo>
                    <a:pt x="244" y="93"/>
                    <a:pt x="237" y="71"/>
                    <a:pt x="222" y="52"/>
                  </a:cubicBezTo>
                  <a:cubicBezTo>
                    <a:pt x="197" y="19"/>
                    <a:pt x="164" y="2"/>
                    <a:pt x="116" y="2"/>
                  </a:cubicBezTo>
                  <a:cubicBezTo>
                    <a:pt x="97" y="0"/>
                    <a:pt x="74" y="10"/>
                    <a:pt x="61" y="17"/>
                  </a:cubicBezTo>
                  <a:cubicBezTo>
                    <a:pt x="40" y="29"/>
                    <a:pt x="24" y="46"/>
                    <a:pt x="13" y="68"/>
                  </a:cubicBezTo>
                  <a:cubicBezTo>
                    <a:pt x="4" y="85"/>
                    <a:pt x="0" y="103"/>
                    <a:pt x="0" y="121"/>
                  </a:cubicBezTo>
                  <a:cubicBezTo>
                    <a:pt x="0" y="139"/>
                    <a:pt x="5" y="157"/>
                    <a:pt x="13" y="173"/>
                  </a:cubicBezTo>
                  <a:cubicBezTo>
                    <a:pt x="28" y="200"/>
                    <a:pt x="49" y="218"/>
                    <a:pt x="77" y="2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29" name="Freeform 7">
              <a:extLst>
                <a:ext uri="{FF2B5EF4-FFF2-40B4-BE49-F238E27FC236}">
                  <a16:creationId xmlns:a16="http://schemas.microsoft.com/office/drawing/2014/main" id="{78C4112D-F4E0-40B0-AA2F-BD078C42120E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013" y="65627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30" name="Line 9">
              <a:extLst>
                <a:ext uri="{FF2B5EF4-FFF2-40B4-BE49-F238E27FC236}">
                  <a16:creationId xmlns:a16="http://schemas.microsoft.com/office/drawing/2014/main" id="{E0D703B7-A832-4AA0-A1C5-FE4787AF1A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31" name="Line 10">
              <a:extLst>
                <a:ext uri="{FF2B5EF4-FFF2-40B4-BE49-F238E27FC236}">
                  <a16:creationId xmlns:a16="http://schemas.microsoft.com/office/drawing/2014/main" id="{54E8FA48-21FD-4B20-8647-5CE775F199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32" name="Freeform 11">
              <a:extLst>
                <a:ext uri="{FF2B5EF4-FFF2-40B4-BE49-F238E27FC236}">
                  <a16:creationId xmlns:a16="http://schemas.microsoft.com/office/drawing/2014/main" id="{59B83061-0124-4F4D-823D-998D85C43B1F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413" y="2824163"/>
              <a:ext cx="1851025" cy="3738563"/>
            </a:xfrm>
            <a:custGeom>
              <a:avLst/>
              <a:gdLst>
                <a:gd name="T0" fmla="*/ 569 w 582"/>
                <a:gd name="T1" fmla="*/ 93 h 1175"/>
                <a:gd name="T2" fmla="*/ 500 w 582"/>
                <a:gd name="T3" fmla="*/ 20 h 1175"/>
                <a:gd name="T4" fmla="*/ 410 w 582"/>
                <a:gd name="T5" fmla="*/ 1 h 1175"/>
                <a:gd name="T6" fmla="*/ 80 w 582"/>
                <a:gd name="T7" fmla="*/ 20 h 1175"/>
                <a:gd name="T8" fmla="*/ 0 w 582"/>
                <a:gd name="T9" fmla="*/ 147 h 1175"/>
                <a:gd name="T10" fmla="*/ 9 w 582"/>
                <a:gd name="T11" fmla="*/ 547 h 1175"/>
                <a:gd name="T12" fmla="*/ 100 w 582"/>
                <a:gd name="T13" fmla="*/ 542 h 1175"/>
                <a:gd name="T14" fmla="*/ 106 w 582"/>
                <a:gd name="T15" fmla="*/ 197 h 1175"/>
                <a:gd name="T16" fmla="*/ 109 w 582"/>
                <a:gd name="T17" fmla="*/ 189 h 1175"/>
                <a:gd name="T18" fmla="*/ 133 w 582"/>
                <a:gd name="T19" fmla="*/ 194 h 1175"/>
                <a:gd name="T20" fmla="*/ 133 w 582"/>
                <a:gd name="T21" fmla="*/ 968 h 1175"/>
                <a:gd name="T22" fmla="*/ 132 w 582"/>
                <a:gd name="T23" fmla="*/ 1103 h 1175"/>
                <a:gd name="T24" fmla="*/ 188 w 582"/>
                <a:gd name="T25" fmla="*/ 1173 h 1175"/>
                <a:gd name="T26" fmla="*/ 204 w 582"/>
                <a:gd name="T27" fmla="*/ 1175 h 1175"/>
                <a:gd name="T28" fmla="*/ 251 w 582"/>
                <a:gd name="T29" fmla="*/ 1158 h 1175"/>
                <a:gd name="T30" fmla="*/ 265 w 582"/>
                <a:gd name="T31" fmla="*/ 1142 h 1175"/>
                <a:gd name="T32" fmla="*/ 273 w 582"/>
                <a:gd name="T33" fmla="*/ 1123 h 1175"/>
                <a:gd name="T34" fmla="*/ 276 w 582"/>
                <a:gd name="T35" fmla="*/ 1103 h 1175"/>
                <a:gd name="T36" fmla="*/ 276 w 582"/>
                <a:gd name="T37" fmla="*/ 582 h 1175"/>
                <a:gd name="T38" fmla="*/ 281 w 582"/>
                <a:gd name="T39" fmla="*/ 572 h 1175"/>
                <a:gd name="T40" fmla="*/ 305 w 582"/>
                <a:gd name="T41" fmla="*/ 577 h 1175"/>
                <a:gd name="T42" fmla="*/ 305 w 582"/>
                <a:gd name="T43" fmla="*/ 1102 h 1175"/>
                <a:gd name="T44" fmla="*/ 305 w 582"/>
                <a:gd name="T45" fmla="*/ 1105 h 1175"/>
                <a:gd name="T46" fmla="*/ 313 w 582"/>
                <a:gd name="T47" fmla="*/ 1136 h 1175"/>
                <a:gd name="T48" fmla="*/ 361 w 582"/>
                <a:gd name="T49" fmla="*/ 1173 h 1175"/>
                <a:gd name="T50" fmla="*/ 438 w 582"/>
                <a:gd name="T51" fmla="*/ 1141 h 1175"/>
                <a:gd name="T52" fmla="*/ 441 w 582"/>
                <a:gd name="T53" fmla="*/ 1136 h 1175"/>
                <a:gd name="T54" fmla="*/ 444 w 582"/>
                <a:gd name="T55" fmla="*/ 1130 h 1175"/>
                <a:gd name="T56" fmla="*/ 449 w 582"/>
                <a:gd name="T57" fmla="*/ 1103 h 1175"/>
                <a:gd name="T58" fmla="*/ 449 w 582"/>
                <a:gd name="T59" fmla="*/ 1101 h 1175"/>
                <a:gd name="T60" fmla="*/ 449 w 582"/>
                <a:gd name="T61" fmla="*/ 194 h 1175"/>
                <a:gd name="T62" fmla="*/ 470 w 582"/>
                <a:gd name="T63" fmla="*/ 189 h 1175"/>
                <a:gd name="T64" fmla="*/ 476 w 582"/>
                <a:gd name="T65" fmla="*/ 264 h 1175"/>
                <a:gd name="T66" fmla="*/ 529 w 582"/>
                <a:gd name="T67" fmla="*/ 569 h 1175"/>
                <a:gd name="T68" fmla="*/ 582 w 582"/>
                <a:gd name="T69" fmla="*/ 517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2" h="1175">
                  <a:moveTo>
                    <a:pt x="582" y="147"/>
                  </a:moveTo>
                  <a:cubicBezTo>
                    <a:pt x="582" y="129"/>
                    <a:pt x="578" y="110"/>
                    <a:pt x="569" y="93"/>
                  </a:cubicBezTo>
                  <a:cubicBezTo>
                    <a:pt x="564" y="83"/>
                    <a:pt x="558" y="72"/>
                    <a:pt x="551" y="62"/>
                  </a:cubicBezTo>
                  <a:cubicBezTo>
                    <a:pt x="538" y="44"/>
                    <a:pt x="513" y="26"/>
                    <a:pt x="500" y="20"/>
                  </a:cubicBezTo>
                  <a:cubicBezTo>
                    <a:pt x="489" y="15"/>
                    <a:pt x="478" y="11"/>
                    <a:pt x="466" y="7"/>
                  </a:cubicBezTo>
                  <a:cubicBezTo>
                    <a:pt x="448" y="0"/>
                    <a:pt x="429" y="1"/>
                    <a:pt x="410" y="1"/>
                  </a:cubicBezTo>
                  <a:cubicBezTo>
                    <a:pt x="324" y="1"/>
                    <a:pt x="239" y="1"/>
                    <a:pt x="153" y="1"/>
                  </a:cubicBezTo>
                  <a:cubicBezTo>
                    <a:pt x="127" y="1"/>
                    <a:pt x="103" y="8"/>
                    <a:pt x="80" y="20"/>
                  </a:cubicBezTo>
                  <a:cubicBezTo>
                    <a:pt x="52" y="35"/>
                    <a:pt x="31" y="56"/>
                    <a:pt x="16" y="84"/>
                  </a:cubicBezTo>
                  <a:cubicBezTo>
                    <a:pt x="6" y="104"/>
                    <a:pt x="0" y="125"/>
                    <a:pt x="0" y="147"/>
                  </a:cubicBezTo>
                  <a:cubicBezTo>
                    <a:pt x="0" y="269"/>
                    <a:pt x="0" y="391"/>
                    <a:pt x="0" y="513"/>
                  </a:cubicBezTo>
                  <a:cubicBezTo>
                    <a:pt x="0" y="525"/>
                    <a:pt x="1" y="537"/>
                    <a:pt x="9" y="547"/>
                  </a:cubicBezTo>
                  <a:cubicBezTo>
                    <a:pt x="18" y="560"/>
                    <a:pt x="30" y="567"/>
                    <a:pt x="46" y="569"/>
                  </a:cubicBezTo>
                  <a:cubicBezTo>
                    <a:pt x="69" y="571"/>
                    <a:pt x="88" y="562"/>
                    <a:pt x="100" y="542"/>
                  </a:cubicBezTo>
                  <a:cubicBezTo>
                    <a:pt x="104" y="535"/>
                    <a:pt x="106" y="527"/>
                    <a:pt x="106" y="519"/>
                  </a:cubicBezTo>
                  <a:cubicBezTo>
                    <a:pt x="106" y="412"/>
                    <a:pt x="106" y="304"/>
                    <a:pt x="106" y="197"/>
                  </a:cubicBezTo>
                  <a:cubicBezTo>
                    <a:pt x="106" y="195"/>
                    <a:pt x="105" y="193"/>
                    <a:pt x="106" y="192"/>
                  </a:cubicBezTo>
                  <a:cubicBezTo>
                    <a:pt x="106" y="191"/>
                    <a:pt x="108" y="189"/>
                    <a:pt x="109" y="189"/>
                  </a:cubicBezTo>
                  <a:cubicBezTo>
                    <a:pt x="116" y="188"/>
                    <a:pt x="122" y="189"/>
                    <a:pt x="129" y="189"/>
                  </a:cubicBezTo>
                  <a:cubicBezTo>
                    <a:pt x="133" y="188"/>
                    <a:pt x="133" y="191"/>
                    <a:pt x="133" y="194"/>
                  </a:cubicBezTo>
                  <a:cubicBezTo>
                    <a:pt x="133" y="210"/>
                    <a:pt x="133" y="225"/>
                    <a:pt x="133" y="241"/>
                  </a:cubicBezTo>
                  <a:cubicBezTo>
                    <a:pt x="133" y="484"/>
                    <a:pt x="133" y="726"/>
                    <a:pt x="133" y="968"/>
                  </a:cubicBezTo>
                  <a:cubicBezTo>
                    <a:pt x="133" y="1012"/>
                    <a:pt x="133" y="1056"/>
                    <a:pt x="133" y="1099"/>
                  </a:cubicBezTo>
                  <a:cubicBezTo>
                    <a:pt x="133" y="1100"/>
                    <a:pt x="132" y="1102"/>
                    <a:pt x="132" y="1103"/>
                  </a:cubicBezTo>
                  <a:cubicBezTo>
                    <a:pt x="132" y="1137"/>
                    <a:pt x="156" y="1166"/>
                    <a:pt x="188" y="1173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88" y="1173"/>
                    <a:pt x="188" y="1173"/>
                    <a:pt x="189" y="1173"/>
                  </a:cubicBezTo>
                  <a:cubicBezTo>
                    <a:pt x="194" y="1174"/>
                    <a:pt x="199" y="1175"/>
                    <a:pt x="204" y="1175"/>
                  </a:cubicBezTo>
                  <a:cubicBezTo>
                    <a:pt x="210" y="1175"/>
                    <a:pt x="215" y="1174"/>
                    <a:pt x="220" y="1173"/>
                  </a:cubicBezTo>
                  <a:cubicBezTo>
                    <a:pt x="231" y="1171"/>
                    <a:pt x="242" y="1165"/>
                    <a:pt x="251" y="1158"/>
                  </a:cubicBezTo>
                  <a:cubicBezTo>
                    <a:pt x="256" y="1154"/>
                    <a:pt x="260" y="1149"/>
                    <a:pt x="264" y="1144"/>
                  </a:cubicBezTo>
                  <a:cubicBezTo>
                    <a:pt x="264" y="1143"/>
                    <a:pt x="264" y="1142"/>
                    <a:pt x="265" y="1142"/>
                  </a:cubicBezTo>
                  <a:cubicBezTo>
                    <a:pt x="265" y="1141"/>
                    <a:pt x="266" y="1141"/>
                    <a:pt x="266" y="1140"/>
                  </a:cubicBezTo>
                  <a:cubicBezTo>
                    <a:pt x="269" y="1135"/>
                    <a:pt x="272" y="1129"/>
                    <a:pt x="273" y="1123"/>
                  </a:cubicBezTo>
                  <a:cubicBezTo>
                    <a:pt x="273" y="1123"/>
                    <a:pt x="273" y="1123"/>
                    <a:pt x="273" y="1123"/>
                  </a:cubicBezTo>
                  <a:cubicBezTo>
                    <a:pt x="275" y="1117"/>
                    <a:pt x="276" y="1110"/>
                    <a:pt x="276" y="1103"/>
                  </a:cubicBezTo>
                  <a:cubicBezTo>
                    <a:pt x="276" y="1102"/>
                    <a:pt x="276" y="1100"/>
                    <a:pt x="276" y="1099"/>
                  </a:cubicBezTo>
                  <a:cubicBezTo>
                    <a:pt x="276" y="927"/>
                    <a:pt x="276" y="754"/>
                    <a:pt x="276" y="582"/>
                  </a:cubicBezTo>
                  <a:cubicBezTo>
                    <a:pt x="276" y="581"/>
                    <a:pt x="276" y="579"/>
                    <a:pt x="276" y="578"/>
                  </a:cubicBezTo>
                  <a:cubicBezTo>
                    <a:pt x="276" y="574"/>
                    <a:pt x="278" y="572"/>
                    <a:pt x="281" y="572"/>
                  </a:cubicBezTo>
                  <a:cubicBezTo>
                    <a:pt x="288" y="572"/>
                    <a:pt x="294" y="572"/>
                    <a:pt x="300" y="572"/>
                  </a:cubicBezTo>
                  <a:cubicBezTo>
                    <a:pt x="303" y="572"/>
                    <a:pt x="305" y="574"/>
                    <a:pt x="305" y="577"/>
                  </a:cubicBezTo>
                  <a:cubicBezTo>
                    <a:pt x="305" y="579"/>
                    <a:pt x="305" y="581"/>
                    <a:pt x="305" y="583"/>
                  </a:cubicBezTo>
                  <a:cubicBezTo>
                    <a:pt x="305" y="756"/>
                    <a:pt x="305" y="929"/>
                    <a:pt x="305" y="1102"/>
                  </a:cubicBezTo>
                  <a:cubicBezTo>
                    <a:pt x="305" y="1102"/>
                    <a:pt x="305" y="1103"/>
                    <a:pt x="305" y="1103"/>
                  </a:cubicBezTo>
                  <a:cubicBezTo>
                    <a:pt x="305" y="1104"/>
                    <a:pt x="305" y="1104"/>
                    <a:pt x="305" y="1105"/>
                  </a:cubicBezTo>
                  <a:cubicBezTo>
                    <a:pt x="305" y="1105"/>
                    <a:pt x="305" y="1105"/>
                    <a:pt x="305" y="1105"/>
                  </a:cubicBezTo>
                  <a:cubicBezTo>
                    <a:pt x="305" y="1116"/>
                    <a:pt x="308" y="1126"/>
                    <a:pt x="313" y="1136"/>
                  </a:cubicBezTo>
                  <a:cubicBezTo>
                    <a:pt x="320" y="1150"/>
                    <a:pt x="333" y="1162"/>
                    <a:pt x="348" y="1169"/>
                  </a:cubicBezTo>
                  <a:cubicBezTo>
                    <a:pt x="361" y="1173"/>
                    <a:pt x="361" y="1173"/>
                    <a:pt x="361" y="1173"/>
                  </a:cubicBezTo>
                  <a:cubicBezTo>
                    <a:pt x="366" y="1174"/>
                    <a:pt x="371" y="1175"/>
                    <a:pt x="377" y="1175"/>
                  </a:cubicBezTo>
                  <a:cubicBezTo>
                    <a:pt x="402" y="1175"/>
                    <a:pt x="425" y="1162"/>
                    <a:pt x="438" y="1141"/>
                  </a:cubicBezTo>
                  <a:cubicBezTo>
                    <a:pt x="438" y="1140"/>
                    <a:pt x="439" y="1139"/>
                    <a:pt x="440" y="1138"/>
                  </a:cubicBezTo>
                  <a:cubicBezTo>
                    <a:pt x="440" y="1137"/>
                    <a:pt x="440" y="1137"/>
                    <a:pt x="441" y="1136"/>
                  </a:cubicBezTo>
                  <a:cubicBezTo>
                    <a:pt x="441" y="1135"/>
                    <a:pt x="442" y="1134"/>
                    <a:pt x="443" y="1132"/>
                  </a:cubicBezTo>
                  <a:cubicBezTo>
                    <a:pt x="443" y="1131"/>
                    <a:pt x="443" y="1130"/>
                    <a:pt x="444" y="1130"/>
                  </a:cubicBezTo>
                  <a:cubicBezTo>
                    <a:pt x="444" y="1129"/>
                    <a:pt x="444" y="1128"/>
                    <a:pt x="444" y="1127"/>
                  </a:cubicBezTo>
                  <a:cubicBezTo>
                    <a:pt x="447" y="1120"/>
                    <a:pt x="449" y="1112"/>
                    <a:pt x="449" y="1103"/>
                  </a:cubicBezTo>
                  <a:cubicBezTo>
                    <a:pt x="449" y="1103"/>
                    <a:pt x="449" y="1102"/>
                    <a:pt x="449" y="1101"/>
                  </a:cubicBezTo>
                  <a:cubicBezTo>
                    <a:pt x="449" y="1101"/>
                    <a:pt x="449" y="1101"/>
                    <a:pt x="449" y="1101"/>
                  </a:cubicBezTo>
                  <a:cubicBezTo>
                    <a:pt x="449" y="950"/>
                    <a:pt x="449" y="798"/>
                    <a:pt x="449" y="647"/>
                  </a:cubicBezTo>
                  <a:cubicBezTo>
                    <a:pt x="449" y="496"/>
                    <a:pt x="449" y="345"/>
                    <a:pt x="449" y="194"/>
                  </a:cubicBezTo>
                  <a:cubicBezTo>
                    <a:pt x="449" y="190"/>
                    <a:pt x="450" y="188"/>
                    <a:pt x="454" y="189"/>
                  </a:cubicBezTo>
                  <a:cubicBezTo>
                    <a:pt x="459" y="189"/>
                    <a:pt x="464" y="189"/>
                    <a:pt x="470" y="189"/>
                  </a:cubicBezTo>
                  <a:cubicBezTo>
                    <a:pt x="476" y="189"/>
                    <a:pt x="476" y="189"/>
                    <a:pt x="476" y="195"/>
                  </a:cubicBezTo>
                  <a:cubicBezTo>
                    <a:pt x="476" y="218"/>
                    <a:pt x="476" y="241"/>
                    <a:pt x="476" y="264"/>
                  </a:cubicBezTo>
                  <a:cubicBezTo>
                    <a:pt x="476" y="348"/>
                    <a:pt x="476" y="432"/>
                    <a:pt x="476" y="517"/>
                  </a:cubicBezTo>
                  <a:cubicBezTo>
                    <a:pt x="475" y="546"/>
                    <a:pt x="501" y="570"/>
                    <a:pt x="529" y="569"/>
                  </a:cubicBezTo>
                  <a:cubicBezTo>
                    <a:pt x="550" y="569"/>
                    <a:pt x="565" y="560"/>
                    <a:pt x="576" y="542"/>
                  </a:cubicBezTo>
                  <a:cubicBezTo>
                    <a:pt x="580" y="534"/>
                    <a:pt x="582" y="526"/>
                    <a:pt x="582" y="517"/>
                  </a:cubicBezTo>
                  <a:cubicBezTo>
                    <a:pt x="582" y="393"/>
                    <a:pt x="582" y="270"/>
                    <a:pt x="58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633" name="Group 192">
            <a:extLst>
              <a:ext uri="{FF2B5EF4-FFF2-40B4-BE49-F238E27FC236}">
                <a16:creationId xmlns:a16="http://schemas.microsoft.com/office/drawing/2014/main" id="{4E5DB08E-491D-4FF8-8B2D-079FFA1319E7}"/>
              </a:ext>
            </a:extLst>
          </p:cNvPr>
          <p:cNvGrpSpPr/>
          <p:nvPr/>
        </p:nvGrpSpPr>
        <p:grpSpPr>
          <a:xfrm>
            <a:off x="2164976" y="4934067"/>
            <a:ext cx="306170" cy="752558"/>
            <a:chOff x="3046413" y="2012950"/>
            <a:chExt cx="1851025" cy="4549776"/>
          </a:xfrm>
          <a:solidFill>
            <a:schemeClr val="tx1"/>
          </a:solidFill>
        </p:grpSpPr>
        <p:sp>
          <p:nvSpPr>
            <p:cNvPr id="634" name="Freeform 6">
              <a:extLst>
                <a:ext uri="{FF2B5EF4-FFF2-40B4-BE49-F238E27FC236}">
                  <a16:creationId xmlns:a16="http://schemas.microsoft.com/office/drawing/2014/main" id="{C814DB66-FE13-43A5-BE56-3CE79E1D1160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575" y="2012950"/>
              <a:ext cx="776287" cy="757238"/>
            </a:xfrm>
            <a:custGeom>
              <a:avLst/>
              <a:gdLst>
                <a:gd name="T0" fmla="*/ 77 w 244"/>
                <a:gd name="T1" fmla="*/ 229 h 238"/>
                <a:gd name="T2" fmla="*/ 128 w 244"/>
                <a:gd name="T3" fmla="*/ 237 h 238"/>
                <a:gd name="T4" fmla="*/ 172 w 244"/>
                <a:gd name="T5" fmla="*/ 227 h 238"/>
                <a:gd name="T6" fmla="*/ 214 w 244"/>
                <a:gd name="T7" fmla="*/ 198 h 238"/>
                <a:gd name="T8" fmla="*/ 244 w 244"/>
                <a:gd name="T9" fmla="*/ 118 h 238"/>
                <a:gd name="T10" fmla="*/ 222 w 244"/>
                <a:gd name="T11" fmla="*/ 52 h 238"/>
                <a:gd name="T12" fmla="*/ 116 w 244"/>
                <a:gd name="T13" fmla="*/ 2 h 238"/>
                <a:gd name="T14" fmla="*/ 61 w 244"/>
                <a:gd name="T15" fmla="*/ 17 h 238"/>
                <a:gd name="T16" fmla="*/ 13 w 244"/>
                <a:gd name="T17" fmla="*/ 68 h 238"/>
                <a:gd name="T18" fmla="*/ 0 w 244"/>
                <a:gd name="T19" fmla="*/ 121 h 238"/>
                <a:gd name="T20" fmla="*/ 13 w 244"/>
                <a:gd name="T21" fmla="*/ 173 h 238"/>
                <a:gd name="T22" fmla="*/ 77 w 244"/>
                <a:gd name="T23" fmla="*/ 22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4" h="238">
                  <a:moveTo>
                    <a:pt x="77" y="229"/>
                  </a:moveTo>
                  <a:cubicBezTo>
                    <a:pt x="93" y="236"/>
                    <a:pt x="110" y="238"/>
                    <a:pt x="128" y="237"/>
                  </a:cubicBezTo>
                  <a:cubicBezTo>
                    <a:pt x="143" y="236"/>
                    <a:pt x="158" y="233"/>
                    <a:pt x="172" y="227"/>
                  </a:cubicBezTo>
                  <a:cubicBezTo>
                    <a:pt x="188" y="220"/>
                    <a:pt x="202" y="211"/>
                    <a:pt x="214" y="198"/>
                  </a:cubicBezTo>
                  <a:cubicBezTo>
                    <a:pt x="234" y="175"/>
                    <a:pt x="244" y="148"/>
                    <a:pt x="244" y="118"/>
                  </a:cubicBezTo>
                  <a:cubicBezTo>
                    <a:pt x="244" y="93"/>
                    <a:pt x="237" y="71"/>
                    <a:pt x="222" y="52"/>
                  </a:cubicBezTo>
                  <a:cubicBezTo>
                    <a:pt x="197" y="19"/>
                    <a:pt x="164" y="2"/>
                    <a:pt x="116" y="2"/>
                  </a:cubicBezTo>
                  <a:cubicBezTo>
                    <a:pt x="97" y="0"/>
                    <a:pt x="74" y="10"/>
                    <a:pt x="61" y="17"/>
                  </a:cubicBezTo>
                  <a:cubicBezTo>
                    <a:pt x="40" y="29"/>
                    <a:pt x="24" y="46"/>
                    <a:pt x="13" y="68"/>
                  </a:cubicBezTo>
                  <a:cubicBezTo>
                    <a:pt x="4" y="85"/>
                    <a:pt x="0" y="103"/>
                    <a:pt x="0" y="121"/>
                  </a:cubicBezTo>
                  <a:cubicBezTo>
                    <a:pt x="0" y="139"/>
                    <a:pt x="5" y="157"/>
                    <a:pt x="13" y="173"/>
                  </a:cubicBezTo>
                  <a:cubicBezTo>
                    <a:pt x="28" y="200"/>
                    <a:pt x="49" y="218"/>
                    <a:pt x="77" y="2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35" name="Freeform 7">
              <a:extLst>
                <a:ext uri="{FF2B5EF4-FFF2-40B4-BE49-F238E27FC236}">
                  <a16:creationId xmlns:a16="http://schemas.microsoft.com/office/drawing/2014/main" id="{8192E1D0-325B-4A1D-8ACB-825E626B1F3E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013" y="65627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36" name="Line 9">
              <a:extLst>
                <a:ext uri="{FF2B5EF4-FFF2-40B4-BE49-F238E27FC236}">
                  <a16:creationId xmlns:a16="http://schemas.microsoft.com/office/drawing/2014/main" id="{AB7CB04A-6C8F-4B59-8A86-805109EF39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37" name="Line 10">
              <a:extLst>
                <a:ext uri="{FF2B5EF4-FFF2-40B4-BE49-F238E27FC236}">
                  <a16:creationId xmlns:a16="http://schemas.microsoft.com/office/drawing/2014/main" id="{C80A887F-B801-46E2-B043-04D7B19D50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38" name="Freeform 11">
              <a:extLst>
                <a:ext uri="{FF2B5EF4-FFF2-40B4-BE49-F238E27FC236}">
                  <a16:creationId xmlns:a16="http://schemas.microsoft.com/office/drawing/2014/main" id="{F6114929-C418-4BCC-A394-77E0DB619C2D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413" y="2824163"/>
              <a:ext cx="1851025" cy="3738563"/>
            </a:xfrm>
            <a:custGeom>
              <a:avLst/>
              <a:gdLst>
                <a:gd name="T0" fmla="*/ 569 w 582"/>
                <a:gd name="T1" fmla="*/ 93 h 1175"/>
                <a:gd name="T2" fmla="*/ 500 w 582"/>
                <a:gd name="T3" fmla="*/ 20 h 1175"/>
                <a:gd name="T4" fmla="*/ 410 w 582"/>
                <a:gd name="T5" fmla="*/ 1 h 1175"/>
                <a:gd name="T6" fmla="*/ 80 w 582"/>
                <a:gd name="T7" fmla="*/ 20 h 1175"/>
                <a:gd name="T8" fmla="*/ 0 w 582"/>
                <a:gd name="T9" fmla="*/ 147 h 1175"/>
                <a:gd name="T10" fmla="*/ 9 w 582"/>
                <a:gd name="T11" fmla="*/ 547 h 1175"/>
                <a:gd name="T12" fmla="*/ 100 w 582"/>
                <a:gd name="T13" fmla="*/ 542 h 1175"/>
                <a:gd name="T14" fmla="*/ 106 w 582"/>
                <a:gd name="T15" fmla="*/ 197 h 1175"/>
                <a:gd name="T16" fmla="*/ 109 w 582"/>
                <a:gd name="T17" fmla="*/ 189 h 1175"/>
                <a:gd name="T18" fmla="*/ 133 w 582"/>
                <a:gd name="T19" fmla="*/ 194 h 1175"/>
                <a:gd name="T20" fmla="*/ 133 w 582"/>
                <a:gd name="T21" fmla="*/ 968 h 1175"/>
                <a:gd name="T22" fmla="*/ 132 w 582"/>
                <a:gd name="T23" fmla="*/ 1103 h 1175"/>
                <a:gd name="T24" fmla="*/ 188 w 582"/>
                <a:gd name="T25" fmla="*/ 1173 h 1175"/>
                <a:gd name="T26" fmla="*/ 204 w 582"/>
                <a:gd name="T27" fmla="*/ 1175 h 1175"/>
                <a:gd name="T28" fmla="*/ 251 w 582"/>
                <a:gd name="T29" fmla="*/ 1158 h 1175"/>
                <a:gd name="T30" fmla="*/ 265 w 582"/>
                <a:gd name="T31" fmla="*/ 1142 h 1175"/>
                <a:gd name="T32" fmla="*/ 273 w 582"/>
                <a:gd name="T33" fmla="*/ 1123 h 1175"/>
                <a:gd name="T34" fmla="*/ 276 w 582"/>
                <a:gd name="T35" fmla="*/ 1103 h 1175"/>
                <a:gd name="T36" fmla="*/ 276 w 582"/>
                <a:gd name="T37" fmla="*/ 582 h 1175"/>
                <a:gd name="T38" fmla="*/ 281 w 582"/>
                <a:gd name="T39" fmla="*/ 572 h 1175"/>
                <a:gd name="T40" fmla="*/ 305 w 582"/>
                <a:gd name="T41" fmla="*/ 577 h 1175"/>
                <a:gd name="T42" fmla="*/ 305 w 582"/>
                <a:gd name="T43" fmla="*/ 1102 h 1175"/>
                <a:gd name="T44" fmla="*/ 305 w 582"/>
                <a:gd name="T45" fmla="*/ 1105 h 1175"/>
                <a:gd name="T46" fmla="*/ 313 w 582"/>
                <a:gd name="T47" fmla="*/ 1136 h 1175"/>
                <a:gd name="T48" fmla="*/ 361 w 582"/>
                <a:gd name="T49" fmla="*/ 1173 h 1175"/>
                <a:gd name="T50" fmla="*/ 438 w 582"/>
                <a:gd name="T51" fmla="*/ 1141 h 1175"/>
                <a:gd name="T52" fmla="*/ 441 w 582"/>
                <a:gd name="T53" fmla="*/ 1136 h 1175"/>
                <a:gd name="T54" fmla="*/ 444 w 582"/>
                <a:gd name="T55" fmla="*/ 1130 h 1175"/>
                <a:gd name="T56" fmla="*/ 449 w 582"/>
                <a:gd name="T57" fmla="*/ 1103 h 1175"/>
                <a:gd name="T58" fmla="*/ 449 w 582"/>
                <a:gd name="T59" fmla="*/ 1101 h 1175"/>
                <a:gd name="T60" fmla="*/ 449 w 582"/>
                <a:gd name="T61" fmla="*/ 194 h 1175"/>
                <a:gd name="T62" fmla="*/ 470 w 582"/>
                <a:gd name="T63" fmla="*/ 189 h 1175"/>
                <a:gd name="T64" fmla="*/ 476 w 582"/>
                <a:gd name="T65" fmla="*/ 264 h 1175"/>
                <a:gd name="T66" fmla="*/ 529 w 582"/>
                <a:gd name="T67" fmla="*/ 569 h 1175"/>
                <a:gd name="T68" fmla="*/ 582 w 582"/>
                <a:gd name="T69" fmla="*/ 517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2" h="1175">
                  <a:moveTo>
                    <a:pt x="582" y="147"/>
                  </a:moveTo>
                  <a:cubicBezTo>
                    <a:pt x="582" y="129"/>
                    <a:pt x="578" y="110"/>
                    <a:pt x="569" y="93"/>
                  </a:cubicBezTo>
                  <a:cubicBezTo>
                    <a:pt x="564" y="83"/>
                    <a:pt x="558" y="72"/>
                    <a:pt x="551" y="62"/>
                  </a:cubicBezTo>
                  <a:cubicBezTo>
                    <a:pt x="538" y="44"/>
                    <a:pt x="513" y="26"/>
                    <a:pt x="500" y="20"/>
                  </a:cubicBezTo>
                  <a:cubicBezTo>
                    <a:pt x="489" y="15"/>
                    <a:pt x="478" y="11"/>
                    <a:pt x="466" y="7"/>
                  </a:cubicBezTo>
                  <a:cubicBezTo>
                    <a:pt x="448" y="0"/>
                    <a:pt x="429" y="1"/>
                    <a:pt x="410" y="1"/>
                  </a:cubicBezTo>
                  <a:cubicBezTo>
                    <a:pt x="324" y="1"/>
                    <a:pt x="239" y="1"/>
                    <a:pt x="153" y="1"/>
                  </a:cubicBezTo>
                  <a:cubicBezTo>
                    <a:pt x="127" y="1"/>
                    <a:pt x="103" y="8"/>
                    <a:pt x="80" y="20"/>
                  </a:cubicBezTo>
                  <a:cubicBezTo>
                    <a:pt x="52" y="35"/>
                    <a:pt x="31" y="56"/>
                    <a:pt x="16" y="84"/>
                  </a:cubicBezTo>
                  <a:cubicBezTo>
                    <a:pt x="6" y="104"/>
                    <a:pt x="0" y="125"/>
                    <a:pt x="0" y="147"/>
                  </a:cubicBezTo>
                  <a:cubicBezTo>
                    <a:pt x="0" y="269"/>
                    <a:pt x="0" y="391"/>
                    <a:pt x="0" y="513"/>
                  </a:cubicBezTo>
                  <a:cubicBezTo>
                    <a:pt x="0" y="525"/>
                    <a:pt x="1" y="537"/>
                    <a:pt x="9" y="547"/>
                  </a:cubicBezTo>
                  <a:cubicBezTo>
                    <a:pt x="18" y="560"/>
                    <a:pt x="30" y="567"/>
                    <a:pt x="46" y="569"/>
                  </a:cubicBezTo>
                  <a:cubicBezTo>
                    <a:pt x="69" y="571"/>
                    <a:pt x="88" y="562"/>
                    <a:pt x="100" y="542"/>
                  </a:cubicBezTo>
                  <a:cubicBezTo>
                    <a:pt x="104" y="535"/>
                    <a:pt x="106" y="527"/>
                    <a:pt x="106" y="519"/>
                  </a:cubicBezTo>
                  <a:cubicBezTo>
                    <a:pt x="106" y="412"/>
                    <a:pt x="106" y="304"/>
                    <a:pt x="106" y="197"/>
                  </a:cubicBezTo>
                  <a:cubicBezTo>
                    <a:pt x="106" y="195"/>
                    <a:pt x="105" y="193"/>
                    <a:pt x="106" y="192"/>
                  </a:cubicBezTo>
                  <a:cubicBezTo>
                    <a:pt x="106" y="191"/>
                    <a:pt x="108" y="189"/>
                    <a:pt x="109" y="189"/>
                  </a:cubicBezTo>
                  <a:cubicBezTo>
                    <a:pt x="116" y="188"/>
                    <a:pt x="122" y="189"/>
                    <a:pt x="129" y="189"/>
                  </a:cubicBezTo>
                  <a:cubicBezTo>
                    <a:pt x="133" y="188"/>
                    <a:pt x="133" y="191"/>
                    <a:pt x="133" y="194"/>
                  </a:cubicBezTo>
                  <a:cubicBezTo>
                    <a:pt x="133" y="210"/>
                    <a:pt x="133" y="225"/>
                    <a:pt x="133" y="241"/>
                  </a:cubicBezTo>
                  <a:cubicBezTo>
                    <a:pt x="133" y="484"/>
                    <a:pt x="133" y="726"/>
                    <a:pt x="133" y="968"/>
                  </a:cubicBezTo>
                  <a:cubicBezTo>
                    <a:pt x="133" y="1012"/>
                    <a:pt x="133" y="1056"/>
                    <a:pt x="133" y="1099"/>
                  </a:cubicBezTo>
                  <a:cubicBezTo>
                    <a:pt x="133" y="1100"/>
                    <a:pt x="132" y="1102"/>
                    <a:pt x="132" y="1103"/>
                  </a:cubicBezTo>
                  <a:cubicBezTo>
                    <a:pt x="132" y="1137"/>
                    <a:pt x="156" y="1166"/>
                    <a:pt x="188" y="1173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88" y="1173"/>
                    <a:pt x="188" y="1173"/>
                    <a:pt x="189" y="1173"/>
                  </a:cubicBezTo>
                  <a:cubicBezTo>
                    <a:pt x="194" y="1174"/>
                    <a:pt x="199" y="1175"/>
                    <a:pt x="204" y="1175"/>
                  </a:cubicBezTo>
                  <a:cubicBezTo>
                    <a:pt x="210" y="1175"/>
                    <a:pt x="215" y="1174"/>
                    <a:pt x="220" y="1173"/>
                  </a:cubicBezTo>
                  <a:cubicBezTo>
                    <a:pt x="231" y="1171"/>
                    <a:pt x="242" y="1165"/>
                    <a:pt x="251" y="1158"/>
                  </a:cubicBezTo>
                  <a:cubicBezTo>
                    <a:pt x="256" y="1154"/>
                    <a:pt x="260" y="1149"/>
                    <a:pt x="264" y="1144"/>
                  </a:cubicBezTo>
                  <a:cubicBezTo>
                    <a:pt x="264" y="1143"/>
                    <a:pt x="264" y="1142"/>
                    <a:pt x="265" y="1142"/>
                  </a:cubicBezTo>
                  <a:cubicBezTo>
                    <a:pt x="265" y="1141"/>
                    <a:pt x="266" y="1141"/>
                    <a:pt x="266" y="1140"/>
                  </a:cubicBezTo>
                  <a:cubicBezTo>
                    <a:pt x="269" y="1135"/>
                    <a:pt x="272" y="1129"/>
                    <a:pt x="273" y="1123"/>
                  </a:cubicBezTo>
                  <a:cubicBezTo>
                    <a:pt x="273" y="1123"/>
                    <a:pt x="273" y="1123"/>
                    <a:pt x="273" y="1123"/>
                  </a:cubicBezTo>
                  <a:cubicBezTo>
                    <a:pt x="275" y="1117"/>
                    <a:pt x="276" y="1110"/>
                    <a:pt x="276" y="1103"/>
                  </a:cubicBezTo>
                  <a:cubicBezTo>
                    <a:pt x="276" y="1102"/>
                    <a:pt x="276" y="1100"/>
                    <a:pt x="276" y="1099"/>
                  </a:cubicBezTo>
                  <a:cubicBezTo>
                    <a:pt x="276" y="927"/>
                    <a:pt x="276" y="754"/>
                    <a:pt x="276" y="582"/>
                  </a:cubicBezTo>
                  <a:cubicBezTo>
                    <a:pt x="276" y="581"/>
                    <a:pt x="276" y="579"/>
                    <a:pt x="276" y="578"/>
                  </a:cubicBezTo>
                  <a:cubicBezTo>
                    <a:pt x="276" y="574"/>
                    <a:pt x="278" y="572"/>
                    <a:pt x="281" y="572"/>
                  </a:cubicBezTo>
                  <a:cubicBezTo>
                    <a:pt x="288" y="572"/>
                    <a:pt x="294" y="572"/>
                    <a:pt x="300" y="572"/>
                  </a:cubicBezTo>
                  <a:cubicBezTo>
                    <a:pt x="303" y="572"/>
                    <a:pt x="305" y="574"/>
                    <a:pt x="305" y="577"/>
                  </a:cubicBezTo>
                  <a:cubicBezTo>
                    <a:pt x="305" y="579"/>
                    <a:pt x="305" y="581"/>
                    <a:pt x="305" y="583"/>
                  </a:cubicBezTo>
                  <a:cubicBezTo>
                    <a:pt x="305" y="756"/>
                    <a:pt x="305" y="929"/>
                    <a:pt x="305" y="1102"/>
                  </a:cubicBezTo>
                  <a:cubicBezTo>
                    <a:pt x="305" y="1102"/>
                    <a:pt x="305" y="1103"/>
                    <a:pt x="305" y="1103"/>
                  </a:cubicBezTo>
                  <a:cubicBezTo>
                    <a:pt x="305" y="1104"/>
                    <a:pt x="305" y="1104"/>
                    <a:pt x="305" y="1105"/>
                  </a:cubicBezTo>
                  <a:cubicBezTo>
                    <a:pt x="305" y="1105"/>
                    <a:pt x="305" y="1105"/>
                    <a:pt x="305" y="1105"/>
                  </a:cubicBezTo>
                  <a:cubicBezTo>
                    <a:pt x="305" y="1116"/>
                    <a:pt x="308" y="1126"/>
                    <a:pt x="313" y="1136"/>
                  </a:cubicBezTo>
                  <a:cubicBezTo>
                    <a:pt x="320" y="1150"/>
                    <a:pt x="333" y="1162"/>
                    <a:pt x="348" y="1169"/>
                  </a:cubicBezTo>
                  <a:cubicBezTo>
                    <a:pt x="361" y="1173"/>
                    <a:pt x="361" y="1173"/>
                    <a:pt x="361" y="1173"/>
                  </a:cubicBezTo>
                  <a:cubicBezTo>
                    <a:pt x="366" y="1174"/>
                    <a:pt x="371" y="1175"/>
                    <a:pt x="377" y="1175"/>
                  </a:cubicBezTo>
                  <a:cubicBezTo>
                    <a:pt x="402" y="1175"/>
                    <a:pt x="425" y="1162"/>
                    <a:pt x="438" y="1141"/>
                  </a:cubicBezTo>
                  <a:cubicBezTo>
                    <a:pt x="438" y="1140"/>
                    <a:pt x="439" y="1139"/>
                    <a:pt x="440" y="1138"/>
                  </a:cubicBezTo>
                  <a:cubicBezTo>
                    <a:pt x="440" y="1137"/>
                    <a:pt x="440" y="1137"/>
                    <a:pt x="441" y="1136"/>
                  </a:cubicBezTo>
                  <a:cubicBezTo>
                    <a:pt x="441" y="1135"/>
                    <a:pt x="442" y="1134"/>
                    <a:pt x="443" y="1132"/>
                  </a:cubicBezTo>
                  <a:cubicBezTo>
                    <a:pt x="443" y="1131"/>
                    <a:pt x="443" y="1130"/>
                    <a:pt x="444" y="1130"/>
                  </a:cubicBezTo>
                  <a:cubicBezTo>
                    <a:pt x="444" y="1129"/>
                    <a:pt x="444" y="1128"/>
                    <a:pt x="444" y="1127"/>
                  </a:cubicBezTo>
                  <a:cubicBezTo>
                    <a:pt x="447" y="1120"/>
                    <a:pt x="449" y="1112"/>
                    <a:pt x="449" y="1103"/>
                  </a:cubicBezTo>
                  <a:cubicBezTo>
                    <a:pt x="449" y="1103"/>
                    <a:pt x="449" y="1102"/>
                    <a:pt x="449" y="1101"/>
                  </a:cubicBezTo>
                  <a:cubicBezTo>
                    <a:pt x="449" y="1101"/>
                    <a:pt x="449" y="1101"/>
                    <a:pt x="449" y="1101"/>
                  </a:cubicBezTo>
                  <a:cubicBezTo>
                    <a:pt x="449" y="950"/>
                    <a:pt x="449" y="798"/>
                    <a:pt x="449" y="647"/>
                  </a:cubicBezTo>
                  <a:cubicBezTo>
                    <a:pt x="449" y="496"/>
                    <a:pt x="449" y="345"/>
                    <a:pt x="449" y="194"/>
                  </a:cubicBezTo>
                  <a:cubicBezTo>
                    <a:pt x="449" y="190"/>
                    <a:pt x="450" y="188"/>
                    <a:pt x="454" y="189"/>
                  </a:cubicBezTo>
                  <a:cubicBezTo>
                    <a:pt x="459" y="189"/>
                    <a:pt x="464" y="189"/>
                    <a:pt x="470" y="189"/>
                  </a:cubicBezTo>
                  <a:cubicBezTo>
                    <a:pt x="476" y="189"/>
                    <a:pt x="476" y="189"/>
                    <a:pt x="476" y="195"/>
                  </a:cubicBezTo>
                  <a:cubicBezTo>
                    <a:pt x="476" y="218"/>
                    <a:pt x="476" y="241"/>
                    <a:pt x="476" y="264"/>
                  </a:cubicBezTo>
                  <a:cubicBezTo>
                    <a:pt x="476" y="348"/>
                    <a:pt x="476" y="432"/>
                    <a:pt x="476" y="517"/>
                  </a:cubicBezTo>
                  <a:cubicBezTo>
                    <a:pt x="475" y="546"/>
                    <a:pt x="501" y="570"/>
                    <a:pt x="529" y="569"/>
                  </a:cubicBezTo>
                  <a:cubicBezTo>
                    <a:pt x="550" y="569"/>
                    <a:pt x="565" y="560"/>
                    <a:pt x="576" y="542"/>
                  </a:cubicBezTo>
                  <a:cubicBezTo>
                    <a:pt x="580" y="534"/>
                    <a:pt x="582" y="526"/>
                    <a:pt x="582" y="517"/>
                  </a:cubicBezTo>
                  <a:cubicBezTo>
                    <a:pt x="582" y="393"/>
                    <a:pt x="582" y="270"/>
                    <a:pt x="58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639" name="Group 198">
            <a:extLst>
              <a:ext uri="{FF2B5EF4-FFF2-40B4-BE49-F238E27FC236}">
                <a16:creationId xmlns:a16="http://schemas.microsoft.com/office/drawing/2014/main" id="{20810C6C-D6C8-435C-8368-15D4042E3229}"/>
              </a:ext>
            </a:extLst>
          </p:cNvPr>
          <p:cNvGrpSpPr/>
          <p:nvPr/>
        </p:nvGrpSpPr>
        <p:grpSpPr>
          <a:xfrm>
            <a:off x="3000553" y="5266599"/>
            <a:ext cx="306170" cy="752558"/>
            <a:chOff x="3046413" y="2012950"/>
            <a:chExt cx="1851025" cy="4549776"/>
          </a:xfrm>
          <a:solidFill>
            <a:schemeClr val="tx1"/>
          </a:solidFill>
        </p:grpSpPr>
        <p:sp>
          <p:nvSpPr>
            <p:cNvPr id="640" name="Freeform 6">
              <a:extLst>
                <a:ext uri="{FF2B5EF4-FFF2-40B4-BE49-F238E27FC236}">
                  <a16:creationId xmlns:a16="http://schemas.microsoft.com/office/drawing/2014/main" id="{451BCB7F-9511-42DB-BE75-BC9EF8AEA359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575" y="2012950"/>
              <a:ext cx="776287" cy="757238"/>
            </a:xfrm>
            <a:custGeom>
              <a:avLst/>
              <a:gdLst>
                <a:gd name="T0" fmla="*/ 77 w 244"/>
                <a:gd name="T1" fmla="*/ 229 h 238"/>
                <a:gd name="T2" fmla="*/ 128 w 244"/>
                <a:gd name="T3" fmla="*/ 237 h 238"/>
                <a:gd name="T4" fmla="*/ 172 w 244"/>
                <a:gd name="T5" fmla="*/ 227 h 238"/>
                <a:gd name="T6" fmla="*/ 214 w 244"/>
                <a:gd name="T7" fmla="*/ 198 h 238"/>
                <a:gd name="T8" fmla="*/ 244 w 244"/>
                <a:gd name="T9" fmla="*/ 118 h 238"/>
                <a:gd name="T10" fmla="*/ 222 w 244"/>
                <a:gd name="T11" fmla="*/ 52 h 238"/>
                <a:gd name="T12" fmla="*/ 116 w 244"/>
                <a:gd name="T13" fmla="*/ 2 h 238"/>
                <a:gd name="T14" fmla="*/ 61 w 244"/>
                <a:gd name="T15" fmla="*/ 17 h 238"/>
                <a:gd name="T16" fmla="*/ 13 w 244"/>
                <a:gd name="T17" fmla="*/ 68 h 238"/>
                <a:gd name="T18" fmla="*/ 0 w 244"/>
                <a:gd name="T19" fmla="*/ 121 h 238"/>
                <a:gd name="T20" fmla="*/ 13 w 244"/>
                <a:gd name="T21" fmla="*/ 173 h 238"/>
                <a:gd name="T22" fmla="*/ 77 w 244"/>
                <a:gd name="T23" fmla="*/ 22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4" h="238">
                  <a:moveTo>
                    <a:pt x="77" y="229"/>
                  </a:moveTo>
                  <a:cubicBezTo>
                    <a:pt x="93" y="236"/>
                    <a:pt x="110" y="238"/>
                    <a:pt x="128" y="237"/>
                  </a:cubicBezTo>
                  <a:cubicBezTo>
                    <a:pt x="143" y="236"/>
                    <a:pt x="158" y="233"/>
                    <a:pt x="172" y="227"/>
                  </a:cubicBezTo>
                  <a:cubicBezTo>
                    <a:pt x="188" y="220"/>
                    <a:pt x="202" y="211"/>
                    <a:pt x="214" y="198"/>
                  </a:cubicBezTo>
                  <a:cubicBezTo>
                    <a:pt x="234" y="175"/>
                    <a:pt x="244" y="148"/>
                    <a:pt x="244" y="118"/>
                  </a:cubicBezTo>
                  <a:cubicBezTo>
                    <a:pt x="244" y="93"/>
                    <a:pt x="237" y="71"/>
                    <a:pt x="222" y="52"/>
                  </a:cubicBezTo>
                  <a:cubicBezTo>
                    <a:pt x="197" y="19"/>
                    <a:pt x="164" y="2"/>
                    <a:pt x="116" y="2"/>
                  </a:cubicBezTo>
                  <a:cubicBezTo>
                    <a:pt x="97" y="0"/>
                    <a:pt x="74" y="10"/>
                    <a:pt x="61" y="17"/>
                  </a:cubicBezTo>
                  <a:cubicBezTo>
                    <a:pt x="40" y="29"/>
                    <a:pt x="24" y="46"/>
                    <a:pt x="13" y="68"/>
                  </a:cubicBezTo>
                  <a:cubicBezTo>
                    <a:pt x="4" y="85"/>
                    <a:pt x="0" y="103"/>
                    <a:pt x="0" y="121"/>
                  </a:cubicBezTo>
                  <a:cubicBezTo>
                    <a:pt x="0" y="139"/>
                    <a:pt x="5" y="157"/>
                    <a:pt x="13" y="173"/>
                  </a:cubicBezTo>
                  <a:cubicBezTo>
                    <a:pt x="28" y="200"/>
                    <a:pt x="49" y="218"/>
                    <a:pt x="77" y="2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41" name="Freeform 7">
              <a:extLst>
                <a:ext uri="{FF2B5EF4-FFF2-40B4-BE49-F238E27FC236}">
                  <a16:creationId xmlns:a16="http://schemas.microsoft.com/office/drawing/2014/main" id="{09926F74-EAB2-4A05-BD15-A10885D4EBA4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013" y="65627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42" name="Line 9">
              <a:extLst>
                <a:ext uri="{FF2B5EF4-FFF2-40B4-BE49-F238E27FC236}">
                  <a16:creationId xmlns:a16="http://schemas.microsoft.com/office/drawing/2014/main" id="{662D1D08-EA1A-4BD7-BC1C-01A1E02F20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43" name="Line 10">
              <a:extLst>
                <a:ext uri="{FF2B5EF4-FFF2-40B4-BE49-F238E27FC236}">
                  <a16:creationId xmlns:a16="http://schemas.microsoft.com/office/drawing/2014/main" id="{DE2EF8FA-FD2E-4504-9706-48E4415B44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44" name="Freeform 11">
              <a:extLst>
                <a:ext uri="{FF2B5EF4-FFF2-40B4-BE49-F238E27FC236}">
                  <a16:creationId xmlns:a16="http://schemas.microsoft.com/office/drawing/2014/main" id="{94AB95B0-7352-4EDD-8F97-C19539A02F25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413" y="2824163"/>
              <a:ext cx="1851025" cy="3738563"/>
            </a:xfrm>
            <a:custGeom>
              <a:avLst/>
              <a:gdLst>
                <a:gd name="T0" fmla="*/ 569 w 582"/>
                <a:gd name="T1" fmla="*/ 93 h 1175"/>
                <a:gd name="T2" fmla="*/ 500 w 582"/>
                <a:gd name="T3" fmla="*/ 20 h 1175"/>
                <a:gd name="T4" fmla="*/ 410 w 582"/>
                <a:gd name="T5" fmla="*/ 1 h 1175"/>
                <a:gd name="T6" fmla="*/ 80 w 582"/>
                <a:gd name="T7" fmla="*/ 20 h 1175"/>
                <a:gd name="T8" fmla="*/ 0 w 582"/>
                <a:gd name="T9" fmla="*/ 147 h 1175"/>
                <a:gd name="T10" fmla="*/ 9 w 582"/>
                <a:gd name="T11" fmla="*/ 547 h 1175"/>
                <a:gd name="T12" fmla="*/ 100 w 582"/>
                <a:gd name="T13" fmla="*/ 542 h 1175"/>
                <a:gd name="T14" fmla="*/ 106 w 582"/>
                <a:gd name="T15" fmla="*/ 197 h 1175"/>
                <a:gd name="T16" fmla="*/ 109 w 582"/>
                <a:gd name="T17" fmla="*/ 189 h 1175"/>
                <a:gd name="T18" fmla="*/ 133 w 582"/>
                <a:gd name="T19" fmla="*/ 194 h 1175"/>
                <a:gd name="T20" fmla="*/ 133 w 582"/>
                <a:gd name="T21" fmla="*/ 968 h 1175"/>
                <a:gd name="T22" fmla="*/ 132 w 582"/>
                <a:gd name="T23" fmla="*/ 1103 h 1175"/>
                <a:gd name="T24" fmla="*/ 188 w 582"/>
                <a:gd name="T25" fmla="*/ 1173 h 1175"/>
                <a:gd name="T26" fmla="*/ 204 w 582"/>
                <a:gd name="T27" fmla="*/ 1175 h 1175"/>
                <a:gd name="T28" fmla="*/ 251 w 582"/>
                <a:gd name="T29" fmla="*/ 1158 h 1175"/>
                <a:gd name="T30" fmla="*/ 265 w 582"/>
                <a:gd name="T31" fmla="*/ 1142 h 1175"/>
                <a:gd name="T32" fmla="*/ 273 w 582"/>
                <a:gd name="T33" fmla="*/ 1123 h 1175"/>
                <a:gd name="T34" fmla="*/ 276 w 582"/>
                <a:gd name="T35" fmla="*/ 1103 h 1175"/>
                <a:gd name="T36" fmla="*/ 276 w 582"/>
                <a:gd name="T37" fmla="*/ 582 h 1175"/>
                <a:gd name="T38" fmla="*/ 281 w 582"/>
                <a:gd name="T39" fmla="*/ 572 h 1175"/>
                <a:gd name="T40" fmla="*/ 305 w 582"/>
                <a:gd name="T41" fmla="*/ 577 h 1175"/>
                <a:gd name="T42" fmla="*/ 305 w 582"/>
                <a:gd name="T43" fmla="*/ 1102 h 1175"/>
                <a:gd name="T44" fmla="*/ 305 w 582"/>
                <a:gd name="T45" fmla="*/ 1105 h 1175"/>
                <a:gd name="T46" fmla="*/ 313 w 582"/>
                <a:gd name="T47" fmla="*/ 1136 h 1175"/>
                <a:gd name="T48" fmla="*/ 361 w 582"/>
                <a:gd name="T49" fmla="*/ 1173 h 1175"/>
                <a:gd name="T50" fmla="*/ 438 w 582"/>
                <a:gd name="T51" fmla="*/ 1141 h 1175"/>
                <a:gd name="T52" fmla="*/ 441 w 582"/>
                <a:gd name="T53" fmla="*/ 1136 h 1175"/>
                <a:gd name="T54" fmla="*/ 444 w 582"/>
                <a:gd name="T55" fmla="*/ 1130 h 1175"/>
                <a:gd name="T56" fmla="*/ 449 w 582"/>
                <a:gd name="T57" fmla="*/ 1103 h 1175"/>
                <a:gd name="T58" fmla="*/ 449 w 582"/>
                <a:gd name="T59" fmla="*/ 1101 h 1175"/>
                <a:gd name="T60" fmla="*/ 449 w 582"/>
                <a:gd name="T61" fmla="*/ 194 h 1175"/>
                <a:gd name="T62" fmla="*/ 470 w 582"/>
                <a:gd name="T63" fmla="*/ 189 h 1175"/>
                <a:gd name="T64" fmla="*/ 476 w 582"/>
                <a:gd name="T65" fmla="*/ 264 h 1175"/>
                <a:gd name="T66" fmla="*/ 529 w 582"/>
                <a:gd name="T67" fmla="*/ 569 h 1175"/>
                <a:gd name="T68" fmla="*/ 582 w 582"/>
                <a:gd name="T69" fmla="*/ 517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2" h="1175">
                  <a:moveTo>
                    <a:pt x="582" y="147"/>
                  </a:moveTo>
                  <a:cubicBezTo>
                    <a:pt x="582" y="129"/>
                    <a:pt x="578" y="110"/>
                    <a:pt x="569" y="93"/>
                  </a:cubicBezTo>
                  <a:cubicBezTo>
                    <a:pt x="564" y="83"/>
                    <a:pt x="558" y="72"/>
                    <a:pt x="551" y="62"/>
                  </a:cubicBezTo>
                  <a:cubicBezTo>
                    <a:pt x="538" y="44"/>
                    <a:pt x="513" y="26"/>
                    <a:pt x="500" y="20"/>
                  </a:cubicBezTo>
                  <a:cubicBezTo>
                    <a:pt x="489" y="15"/>
                    <a:pt x="478" y="11"/>
                    <a:pt x="466" y="7"/>
                  </a:cubicBezTo>
                  <a:cubicBezTo>
                    <a:pt x="448" y="0"/>
                    <a:pt x="429" y="1"/>
                    <a:pt x="410" y="1"/>
                  </a:cubicBezTo>
                  <a:cubicBezTo>
                    <a:pt x="324" y="1"/>
                    <a:pt x="239" y="1"/>
                    <a:pt x="153" y="1"/>
                  </a:cubicBezTo>
                  <a:cubicBezTo>
                    <a:pt x="127" y="1"/>
                    <a:pt x="103" y="8"/>
                    <a:pt x="80" y="20"/>
                  </a:cubicBezTo>
                  <a:cubicBezTo>
                    <a:pt x="52" y="35"/>
                    <a:pt x="31" y="56"/>
                    <a:pt x="16" y="84"/>
                  </a:cubicBezTo>
                  <a:cubicBezTo>
                    <a:pt x="6" y="104"/>
                    <a:pt x="0" y="125"/>
                    <a:pt x="0" y="147"/>
                  </a:cubicBezTo>
                  <a:cubicBezTo>
                    <a:pt x="0" y="269"/>
                    <a:pt x="0" y="391"/>
                    <a:pt x="0" y="513"/>
                  </a:cubicBezTo>
                  <a:cubicBezTo>
                    <a:pt x="0" y="525"/>
                    <a:pt x="1" y="537"/>
                    <a:pt x="9" y="547"/>
                  </a:cubicBezTo>
                  <a:cubicBezTo>
                    <a:pt x="18" y="560"/>
                    <a:pt x="30" y="567"/>
                    <a:pt x="46" y="569"/>
                  </a:cubicBezTo>
                  <a:cubicBezTo>
                    <a:pt x="69" y="571"/>
                    <a:pt x="88" y="562"/>
                    <a:pt x="100" y="542"/>
                  </a:cubicBezTo>
                  <a:cubicBezTo>
                    <a:pt x="104" y="535"/>
                    <a:pt x="106" y="527"/>
                    <a:pt x="106" y="519"/>
                  </a:cubicBezTo>
                  <a:cubicBezTo>
                    <a:pt x="106" y="412"/>
                    <a:pt x="106" y="304"/>
                    <a:pt x="106" y="197"/>
                  </a:cubicBezTo>
                  <a:cubicBezTo>
                    <a:pt x="106" y="195"/>
                    <a:pt x="105" y="193"/>
                    <a:pt x="106" y="192"/>
                  </a:cubicBezTo>
                  <a:cubicBezTo>
                    <a:pt x="106" y="191"/>
                    <a:pt x="108" y="189"/>
                    <a:pt x="109" y="189"/>
                  </a:cubicBezTo>
                  <a:cubicBezTo>
                    <a:pt x="116" y="188"/>
                    <a:pt x="122" y="189"/>
                    <a:pt x="129" y="189"/>
                  </a:cubicBezTo>
                  <a:cubicBezTo>
                    <a:pt x="133" y="188"/>
                    <a:pt x="133" y="191"/>
                    <a:pt x="133" y="194"/>
                  </a:cubicBezTo>
                  <a:cubicBezTo>
                    <a:pt x="133" y="210"/>
                    <a:pt x="133" y="225"/>
                    <a:pt x="133" y="241"/>
                  </a:cubicBezTo>
                  <a:cubicBezTo>
                    <a:pt x="133" y="484"/>
                    <a:pt x="133" y="726"/>
                    <a:pt x="133" y="968"/>
                  </a:cubicBezTo>
                  <a:cubicBezTo>
                    <a:pt x="133" y="1012"/>
                    <a:pt x="133" y="1056"/>
                    <a:pt x="133" y="1099"/>
                  </a:cubicBezTo>
                  <a:cubicBezTo>
                    <a:pt x="133" y="1100"/>
                    <a:pt x="132" y="1102"/>
                    <a:pt x="132" y="1103"/>
                  </a:cubicBezTo>
                  <a:cubicBezTo>
                    <a:pt x="132" y="1137"/>
                    <a:pt x="156" y="1166"/>
                    <a:pt x="188" y="1173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88" y="1173"/>
                    <a:pt x="188" y="1173"/>
                    <a:pt x="189" y="1173"/>
                  </a:cubicBezTo>
                  <a:cubicBezTo>
                    <a:pt x="194" y="1174"/>
                    <a:pt x="199" y="1175"/>
                    <a:pt x="204" y="1175"/>
                  </a:cubicBezTo>
                  <a:cubicBezTo>
                    <a:pt x="210" y="1175"/>
                    <a:pt x="215" y="1174"/>
                    <a:pt x="220" y="1173"/>
                  </a:cubicBezTo>
                  <a:cubicBezTo>
                    <a:pt x="231" y="1171"/>
                    <a:pt x="242" y="1165"/>
                    <a:pt x="251" y="1158"/>
                  </a:cubicBezTo>
                  <a:cubicBezTo>
                    <a:pt x="256" y="1154"/>
                    <a:pt x="260" y="1149"/>
                    <a:pt x="264" y="1144"/>
                  </a:cubicBezTo>
                  <a:cubicBezTo>
                    <a:pt x="264" y="1143"/>
                    <a:pt x="264" y="1142"/>
                    <a:pt x="265" y="1142"/>
                  </a:cubicBezTo>
                  <a:cubicBezTo>
                    <a:pt x="265" y="1141"/>
                    <a:pt x="266" y="1141"/>
                    <a:pt x="266" y="1140"/>
                  </a:cubicBezTo>
                  <a:cubicBezTo>
                    <a:pt x="269" y="1135"/>
                    <a:pt x="272" y="1129"/>
                    <a:pt x="273" y="1123"/>
                  </a:cubicBezTo>
                  <a:cubicBezTo>
                    <a:pt x="273" y="1123"/>
                    <a:pt x="273" y="1123"/>
                    <a:pt x="273" y="1123"/>
                  </a:cubicBezTo>
                  <a:cubicBezTo>
                    <a:pt x="275" y="1117"/>
                    <a:pt x="276" y="1110"/>
                    <a:pt x="276" y="1103"/>
                  </a:cubicBezTo>
                  <a:cubicBezTo>
                    <a:pt x="276" y="1102"/>
                    <a:pt x="276" y="1100"/>
                    <a:pt x="276" y="1099"/>
                  </a:cubicBezTo>
                  <a:cubicBezTo>
                    <a:pt x="276" y="927"/>
                    <a:pt x="276" y="754"/>
                    <a:pt x="276" y="582"/>
                  </a:cubicBezTo>
                  <a:cubicBezTo>
                    <a:pt x="276" y="581"/>
                    <a:pt x="276" y="579"/>
                    <a:pt x="276" y="578"/>
                  </a:cubicBezTo>
                  <a:cubicBezTo>
                    <a:pt x="276" y="574"/>
                    <a:pt x="278" y="572"/>
                    <a:pt x="281" y="572"/>
                  </a:cubicBezTo>
                  <a:cubicBezTo>
                    <a:pt x="288" y="572"/>
                    <a:pt x="294" y="572"/>
                    <a:pt x="300" y="572"/>
                  </a:cubicBezTo>
                  <a:cubicBezTo>
                    <a:pt x="303" y="572"/>
                    <a:pt x="305" y="574"/>
                    <a:pt x="305" y="577"/>
                  </a:cubicBezTo>
                  <a:cubicBezTo>
                    <a:pt x="305" y="579"/>
                    <a:pt x="305" y="581"/>
                    <a:pt x="305" y="583"/>
                  </a:cubicBezTo>
                  <a:cubicBezTo>
                    <a:pt x="305" y="756"/>
                    <a:pt x="305" y="929"/>
                    <a:pt x="305" y="1102"/>
                  </a:cubicBezTo>
                  <a:cubicBezTo>
                    <a:pt x="305" y="1102"/>
                    <a:pt x="305" y="1103"/>
                    <a:pt x="305" y="1103"/>
                  </a:cubicBezTo>
                  <a:cubicBezTo>
                    <a:pt x="305" y="1104"/>
                    <a:pt x="305" y="1104"/>
                    <a:pt x="305" y="1105"/>
                  </a:cubicBezTo>
                  <a:cubicBezTo>
                    <a:pt x="305" y="1105"/>
                    <a:pt x="305" y="1105"/>
                    <a:pt x="305" y="1105"/>
                  </a:cubicBezTo>
                  <a:cubicBezTo>
                    <a:pt x="305" y="1116"/>
                    <a:pt x="308" y="1126"/>
                    <a:pt x="313" y="1136"/>
                  </a:cubicBezTo>
                  <a:cubicBezTo>
                    <a:pt x="320" y="1150"/>
                    <a:pt x="333" y="1162"/>
                    <a:pt x="348" y="1169"/>
                  </a:cubicBezTo>
                  <a:cubicBezTo>
                    <a:pt x="361" y="1173"/>
                    <a:pt x="361" y="1173"/>
                    <a:pt x="361" y="1173"/>
                  </a:cubicBezTo>
                  <a:cubicBezTo>
                    <a:pt x="366" y="1174"/>
                    <a:pt x="371" y="1175"/>
                    <a:pt x="377" y="1175"/>
                  </a:cubicBezTo>
                  <a:cubicBezTo>
                    <a:pt x="402" y="1175"/>
                    <a:pt x="425" y="1162"/>
                    <a:pt x="438" y="1141"/>
                  </a:cubicBezTo>
                  <a:cubicBezTo>
                    <a:pt x="438" y="1140"/>
                    <a:pt x="439" y="1139"/>
                    <a:pt x="440" y="1138"/>
                  </a:cubicBezTo>
                  <a:cubicBezTo>
                    <a:pt x="440" y="1137"/>
                    <a:pt x="440" y="1137"/>
                    <a:pt x="441" y="1136"/>
                  </a:cubicBezTo>
                  <a:cubicBezTo>
                    <a:pt x="441" y="1135"/>
                    <a:pt x="442" y="1134"/>
                    <a:pt x="443" y="1132"/>
                  </a:cubicBezTo>
                  <a:cubicBezTo>
                    <a:pt x="443" y="1131"/>
                    <a:pt x="443" y="1130"/>
                    <a:pt x="444" y="1130"/>
                  </a:cubicBezTo>
                  <a:cubicBezTo>
                    <a:pt x="444" y="1129"/>
                    <a:pt x="444" y="1128"/>
                    <a:pt x="444" y="1127"/>
                  </a:cubicBezTo>
                  <a:cubicBezTo>
                    <a:pt x="447" y="1120"/>
                    <a:pt x="449" y="1112"/>
                    <a:pt x="449" y="1103"/>
                  </a:cubicBezTo>
                  <a:cubicBezTo>
                    <a:pt x="449" y="1103"/>
                    <a:pt x="449" y="1102"/>
                    <a:pt x="449" y="1101"/>
                  </a:cubicBezTo>
                  <a:cubicBezTo>
                    <a:pt x="449" y="1101"/>
                    <a:pt x="449" y="1101"/>
                    <a:pt x="449" y="1101"/>
                  </a:cubicBezTo>
                  <a:cubicBezTo>
                    <a:pt x="449" y="950"/>
                    <a:pt x="449" y="798"/>
                    <a:pt x="449" y="647"/>
                  </a:cubicBezTo>
                  <a:cubicBezTo>
                    <a:pt x="449" y="496"/>
                    <a:pt x="449" y="345"/>
                    <a:pt x="449" y="194"/>
                  </a:cubicBezTo>
                  <a:cubicBezTo>
                    <a:pt x="449" y="190"/>
                    <a:pt x="450" y="188"/>
                    <a:pt x="454" y="189"/>
                  </a:cubicBezTo>
                  <a:cubicBezTo>
                    <a:pt x="459" y="189"/>
                    <a:pt x="464" y="189"/>
                    <a:pt x="470" y="189"/>
                  </a:cubicBezTo>
                  <a:cubicBezTo>
                    <a:pt x="476" y="189"/>
                    <a:pt x="476" y="189"/>
                    <a:pt x="476" y="195"/>
                  </a:cubicBezTo>
                  <a:cubicBezTo>
                    <a:pt x="476" y="218"/>
                    <a:pt x="476" y="241"/>
                    <a:pt x="476" y="264"/>
                  </a:cubicBezTo>
                  <a:cubicBezTo>
                    <a:pt x="476" y="348"/>
                    <a:pt x="476" y="432"/>
                    <a:pt x="476" y="517"/>
                  </a:cubicBezTo>
                  <a:cubicBezTo>
                    <a:pt x="475" y="546"/>
                    <a:pt x="501" y="570"/>
                    <a:pt x="529" y="569"/>
                  </a:cubicBezTo>
                  <a:cubicBezTo>
                    <a:pt x="550" y="569"/>
                    <a:pt x="565" y="560"/>
                    <a:pt x="576" y="542"/>
                  </a:cubicBezTo>
                  <a:cubicBezTo>
                    <a:pt x="580" y="534"/>
                    <a:pt x="582" y="526"/>
                    <a:pt x="582" y="517"/>
                  </a:cubicBezTo>
                  <a:cubicBezTo>
                    <a:pt x="582" y="393"/>
                    <a:pt x="582" y="270"/>
                    <a:pt x="58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645" name="Group 204">
            <a:extLst>
              <a:ext uri="{FF2B5EF4-FFF2-40B4-BE49-F238E27FC236}">
                <a16:creationId xmlns:a16="http://schemas.microsoft.com/office/drawing/2014/main" id="{AE4DEDBA-101A-44A7-A6AD-CFCE46AC59C2}"/>
              </a:ext>
            </a:extLst>
          </p:cNvPr>
          <p:cNvGrpSpPr/>
          <p:nvPr/>
        </p:nvGrpSpPr>
        <p:grpSpPr>
          <a:xfrm>
            <a:off x="3785471" y="5135299"/>
            <a:ext cx="306170" cy="752558"/>
            <a:chOff x="3046413" y="2012950"/>
            <a:chExt cx="1851025" cy="4549776"/>
          </a:xfrm>
          <a:solidFill>
            <a:schemeClr val="tx1"/>
          </a:solidFill>
        </p:grpSpPr>
        <p:sp>
          <p:nvSpPr>
            <p:cNvPr id="646" name="Freeform 6">
              <a:extLst>
                <a:ext uri="{FF2B5EF4-FFF2-40B4-BE49-F238E27FC236}">
                  <a16:creationId xmlns:a16="http://schemas.microsoft.com/office/drawing/2014/main" id="{7B990CFD-5DAC-483A-AE2A-75F91B5E1D52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575" y="2012950"/>
              <a:ext cx="776287" cy="757238"/>
            </a:xfrm>
            <a:custGeom>
              <a:avLst/>
              <a:gdLst>
                <a:gd name="T0" fmla="*/ 77 w 244"/>
                <a:gd name="T1" fmla="*/ 229 h 238"/>
                <a:gd name="T2" fmla="*/ 128 w 244"/>
                <a:gd name="T3" fmla="*/ 237 h 238"/>
                <a:gd name="T4" fmla="*/ 172 w 244"/>
                <a:gd name="T5" fmla="*/ 227 h 238"/>
                <a:gd name="T6" fmla="*/ 214 w 244"/>
                <a:gd name="T7" fmla="*/ 198 h 238"/>
                <a:gd name="T8" fmla="*/ 244 w 244"/>
                <a:gd name="T9" fmla="*/ 118 h 238"/>
                <a:gd name="T10" fmla="*/ 222 w 244"/>
                <a:gd name="T11" fmla="*/ 52 h 238"/>
                <a:gd name="T12" fmla="*/ 116 w 244"/>
                <a:gd name="T13" fmla="*/ 2 h 238"/>
                <a:gd name="T14" fmla="*/ 61 w 244"/>
                <a:gd name="T15" fmla="*/ 17 h 238"/>
                <a:gd name="T16" fmla="*/ 13 w 244"/>
                <a:gd name="T17" fmla="*/ 68 h 238"/>
                <a:gd name="T18" fmla="*/ 0 w 244"/>
                <a:gd name="T19" fmla="*/ 121 h 238"/>
                <a:gd name="T20" fmla="*/ 13 w 244"/>
                <a:gd name="T21" fmla="*/ 173 h 238"/>
                <a:gd name="T22" fmla="*/ 77 w 244"/>
                <a:gd name="T23" fmla="*/ 22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4" h="238">
                  <a:moveTo>
                    <a:pt x="77" y="229"/>
                  </a:moveTo>
                  <a:cubicBezTo>
                    <a:pt x="93" y="236"/>
                    <a:pt x="110" y="238"/>
                    <a:pt x="128" y="237"/>
                  </a:cubicBezTo>
                  <a:cubicBezTo>
                    <a:pt x="143" y="236"/>
                    <a:pt x="158" y="233"/>
                    <a:pt x="172" y="227"/>
                  </a:cubicBezTo>
                  <a:cubicBezTo>
                    <a:pt x="188" y="220"/>
                    <a:pt x="202" y="211"/>
                    <a:pt x="214" y="198"/>
                  </a:cubicBezTo>
                  <a:cubicBezTo>
                    <a:pt x="234" y="175"/>
                    <a:pt x="244" y="148"/>
                    <a:pt x="244" y="118"/>
                  </a:cubicBezTo>
                  <a:cubicBezTo>
                    <a:pt x="244" y="93"/>
                    <a:pt x="237" y="71"/>
                    <a:pt x="222" y="52"/>
                  </a:cubicBezTo>
                  <a:cubicBezTo>
                    <a:pt x="197" y="19"/>
                    <a:pt x="164" y="2"/>
                    <a:pt x="116" y="2"/>
                  </a:cubicBezTo>
                  <a:cubicBezTo>
                    <a:pt x="97" y="0"/>
                    <a:pt x="74" y="10"/>
                    <a:pt x="61" y="17"/>
                  </a:cubicBezTo>
                  <a:cubicBezTo>
                    <a:pt x="40" y="29"/>
                    <a:pt x="24" y="46"/>
                    <a:pt x="13" y="68"/>
                  </a:cubicBezTo>
                  <a:cubicBezTo>
                    <a:pt x="4" y="85"/>
                    <a:pt x="0" y="103"/>
                    <a:pt x="0" y="121"/>
                  </a:cubicBezTo>
                  <a:cubicBezTo>
                    <a:pt x="0" y="139"/>
                    <a:pt x="5" y="157"/>
                    <a:pt x="13" y="173"/>
                  </a:cubicBezTo>
                  <a:cubicBezTo>
                    <a:pt x="28" y="200"/>
                    <a:pt x="49" y="218"/>
                    <a:pt x="77" y="2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47" name="Freeform 7">
              <a:extLst>
                <a:ext uri="{FF2B5EF4-FFF2-40B4-BE49-F238E27FC236}">
                  <a16:creationId xmlns:a16="http://schemas.microsoft.com/office/drawing/2014/main" id="{F91A12E7-D767-4036-964E-3149DD341649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013" y="65627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48" name="Line 9">
              <a:extLst>
                <a:ext uri="{FF2B5EF4-FFF2-40B4-BE49-F238E27FC236}">
                  <a16:creationId xmlns:a16="http://schemas.microsoft.com/office/drawing/2014/main" id="{631AA228-1A11-4CDB-BF07-4BC4996E55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49" name="Line 10">
              <a:extLst>
                <a:ext uri="{FF2B5EF4-FFF2-40B4-BE49-F238E27FC236}">
                  <a16:creationId xmlns:a16="http://schemas.microsoft.com/office/drawing/2014/main" id="{4B194A23-1A40-496E-B797-12566033D6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50" name="Freeform 11">
              <a:extLst>
                <a:ext uri="{FF2B5EF4-FFF2-40B4-BE49-F238E27FC236}">
                  <a16:creationId xmlns:a16="http://schemas.microsoft.com/office/drawing/2014/main" id="{DACA4679-03AF-4345-A849-EDC76396DC87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413" y="2824163"/>
              <a:ext cx="1851025" cy="3738563"/>
            </a:xfrm>
            <a:custGeom>
              <a:avLst/>
              <a:gdLst>
                <a:gd name="T0" fmla="*/ 569 w 582"/>
                <a:gd name="T1" fmla="*/ 93 h 1175"/>
                <a:gd name="T2" fmla="*/ 500 w 582"/>
                <a:gd name="T3" fmla="*/ 20 h 1175"/>
                <a:gd name="T4" fmla="*/ 410 w 582"/>
                <a:gd name="T5" fmla="*/ 1 h 1175"/>
                <a:gd name="T6" fmla="*/ 80 w 582"/>
                <a:gd name="T7" fmla="*/ 20 h 1175"/>
                <a:gd name="T8" fmla="*/ 0 w 582"/>
                <a:gd name="T9" fmla="*/ 147 h 1175"/>
                <a:gd name="T10" fmla="*/ 9 w 582"/>
                <a:gd name="T11" fmla="*/ 547 h 1175"/>
                <a:gd name="T12" fmla="*/ 100 w 582"/>
                <a:gd name="T13" fmla="*/ 542 h 1175"/>
                <a:gd name="T14" fmla="*/ 106 w 582"/>
                <a:gd name="T15" fmla="*/ 197 h 1175"/>
                <a:gd name="T16" fmla="*/ 109 w 582"/>
                <a:gd name="T17" fmla="*/ 189 h 1175"/>
                <a:gd name="T18" fmla="*/ 133 w 582"/>
                <a:gd name="T19" fmla="*/ 194 h 1175"/>
                <a:gd name="T20" fmla="*/ 133 w 582"/>
                <a:gd name="T21" fmla="*/ 968 h 1175"/>
                <a:gd name="T22" fmla="*/ 132 w 582"/>
                <a:gd name="T23" fmla="*/ 1103 h 1175"/>
                <a:gd name="T24" fmla="*/ 188 w 582"/>
                <a:gd name="T25" fmla="*/ 1173 h 1175"/>
                <a:gd name="T26" fmla="*/ 204 w 582"/>
                <a:gd name="T27" fmla="*/ 1175 h 1175"/>
                <a:gd name="T28" fmla="*/ 251 w 582"/>
                <a:gd name="T29" fmla="*/ 1158 h 1175"/>
                <a:gd name="T30" fmla="*/ 265 w 582"/>
                <a:gd name="T31" fmla="*/ 1142 h 1175"/>
                <a:gd name="T32" fmla="*/ 273 w 582"/>
                <a:gd name="T33" fmla="*/ 1123 h 1175"/>
                <a:gd name="T34" fmla="*/ 276 w 582"/>
                <a:gd name="T35" fmla="*/ 1103 h 1175"/>
                <a:gd name="T36" fmla="*/ 276 w 582"/>
                <a:gd name="T37" fmla="*/ 582 h 1175"/>
                <a:gd name="T38" fmla="*/ 281 w 582"/>
                <a:gd name="T39" fmla="*/ 572 h 1175"/>
                <a:gd name="T40" fmla="*/ 305 w 582"/>
                <a:gd name="T41" fmla="*/ 577 h 1175"/>
                <a:gd name="T42" fmla="*/ 305 w 582"/>
                <a:gd name="T43" fmla="*/ 1102 h 1175"/>
                <a:gd name="T44" fmla="*/ 305 w 582"/>
                <a:gd name="T45" fmla="*/ 1105 h 1175"/>
                <a:gd name="T46" fmla="*/ 313 w 582"/>
                <a:gd name="T47" fmla="*/ 1136 h 1175"/>
                <a:gd name="T48" fmla="*/ 361 w 582"/>
                <a:gd name="T49" fmla="*/ 1173 h 1175"/>
                <a:gd name="T50" fmla="*/ 438 w 582"/>
                <a:gd name="T51" fmla="*/ 1141 h 1175"/>
                <a:gd name="T52" fmla="*/ 441 w 582"/>
                <a:gd name="T53" fmla="*/ 1136 h 1175"/>
                <a:gd name="T54" fmla="*/ 444 w 582"/>
                <a:gd name="T55" fmla="*/ 1130 h 1175"/>
                <a:gd name="T56" fmla="*/ 449 w 582"/>
                <a:gd name="T57" fmla="*/ 1103 h 1175"/>
                <a:gd name="T58" fmla="*/ 449 w 582"/>
                <a:gd name="T59" fmla="*/ 1101 h 1175"/>
                <a:gd name="T60" fmla="*/ 449 w 582"/>
                <a:gd name="T61" fmla="*/ 194 h 1175"/>
                <a:gd name="T62" fmla="*/ 470 w 582"/>
                <a:gd name="T63" fmla="*/ 189 h 1175"/>
                <a:gd name="T64" fmla="*/ 476 w 582"/>
                <a:gd name="T65" fmla="*/ 264 h 1175"/>
                <a:gd name="T66" fmla="*/ 529 w 582"/>
                <a:gd name="T67" fmla="*/ 569 h 1175"/>
                <a:gd name="T68" fmla="*/ 582 w 582"/>
                <a:gd name="T69" fmla="*/ 517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2" h="1175">
                  <a:moveTo>
                    <a:pt x="582" y="147"/>
                  </a:moveTo>
                  <a:cubicBezTo>
                    <a:pt x="582" y="129"/>
                    <a:pt x="578" y="110"/>
                    <a:pt x="569" y="93"/>
                  </a:cubicBezTo>
                  <a:cubicBezTo>
                    <a:pt x="564" y="83"/>
                    <a:pt x="558" y="72"/>
                    <a:pt x="551" y="62"/>
                  </a:cubicBezTo>
                  <a:cubicBezTo>
                    <a:pt x="538" y="44"/>
                    <a:pt x="513" y="26"/>
                    <a:pt x="500" y="20"/>
                  </a:cubicBezTo>
                  <a:cubicBezTo>
                    <a:pt x="489" y="15"/>
                    <a:pt x="478" y="11"/>
                    <a:pt x="466" y="7"/>
                  </a:cubicBezTo>
                  <a:cubicBezTo>
                    <a:pt x="448" y="0"/>
                    <a:pt x="429" y="1"/>
                    <a:pt x="410" y="1"/>
                  </a:cubicBezTo>
                  <a:cubicBezTo>
                    <a:pt x="324" y="1"/>
                    <a:pt x="239" y="1"/>
                    <a:pt x="153" y="1"/>
                  </a:cubicBezTo>
                  <a:cubicBezTo>
                    <a:pt x="127" y="1"/>
                    <a:pt x="103" y="8"/>
                    <a:pt x="80" y="20"/>
                  </a:cubicBezTo>
                  <a:cubicBezTo>
                    <a:pt x="52" y="35"/>
                    <a:pt x="31" y="56"/>
                    <a:pt x="16" y="84"/>
                  </a:cubicBezTo>
                  <a:cubicBezTo>
                    <a:pt x="6" y="104"/>
                    <a:pt x="0" y="125"/>
                    <a:pt x="0" y="147"/>
                  </a:cubicBezTo>
                  <a:cubicBezTo>
                    <a:pt x="0" y="269"/>
                    <a:pt x="0" y="391"/>
                    <a:pt x="0" y="513"/>
                  </a:cubicBezTo>
                  <a:cubicBezTo>
                    <a:pt x="0" y="525"/>
                    <a:pt x="1" y="537"/>
                    <a:pt x="9" y="547"/>
                  </a:cubicBezTo>
                  <a:cubicBezTo>
                    <a:pt x="18" y="560"/>
                    <a:pt x="30" y="567"/>
                    <a:pt x="46" y="569"/>
                  </a:cubicBezTo>
                  <a:cubicBezTo>
                    <a:pt x="69" y="571"/>
                    <a:pt x="88" y="562"/>
                    <a:pt x="100" y="542"/>
                  </a:cubicBezTo>
                  <a:cubicBezTo>
                    <a:pt x="104" y="535"/>
                    <a:pt x="106" y="527"/>
                    <a:pt x="106" y="519"/>
                  </a:cubicBezTo>
                  <a:cubicBezTo>
                    <a:pt x="106" y="412"/>
                    <a:pt x="106" y="304"/>
                    <a:pt x="106" y="197"/>
                  </a:cubicBezTo>
                  <a:cubicBezTo>
                    <a:pt x="106" y="195"/>
                    <a:pt x="105" y="193"/>
                    <a:pt x="106" y="192"/>
                  </a:cubicBezTo>
                  <a:cubicBezTo>
                    <a:pt x="106" y="191"/>
                    <a:pt x="108" y="189"/>
                    <a:pt x="109" y="189"/>
                  </a:cubicBezTo>
                  <a:cubicBezTo>
                    <a:pt x="116" y="188"/>
                    <a:pt x="122" y="189"/>
                    <a:pt x="129" y="189"/>
                  </a:cubicBezTo>
                  <a:cubicBezTo>
                    <a:pt x="133" y="188"/>
                    <a:pt x="133" y="191"/>
                    <a:pt x="133" y="194"/>
                  </a:cubicBezTo>
                  <a:cubicBezTo>
                    <a:pt x="133" y="210"/>
                    <a:pt x="133" y="225"/>
                    <a:pt x="133" y="241"/>
                  </a:cubicBezTo>
                  <a:cubicBezTo>
                    <a:pt x="133" y="484"/>
                    <a:pt x="133" y="726"/>
                    <a:pt x="133" y="968"/>
                  </a:cubicBezTo>
                  <a:cubicBezTo>
                    <a:pt x="133" y="1012"/>
                    <a:pt x="133" y="1056"/>
                    <a:pt x="133" y="1099"/>
                  </a:cubicBezTo>
                  <a:cubicBezTo>
                    <a:pt x="133" y="1100"/>
                    <a:pt x="132" y="1102"/>
                    <a:pt x="132" y="1103"/>
                  </a:cubicBezTo>
                  <a:cubicBezTo>
                    <a:pt x="132" y="1137"/>
                    <a:pt x="156" y="1166"/>
                    <a:pt x="188" y="1173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88" y="1173"/>
                    <a:pt x="188" y="1173"/>
                    <a:pt x="189" y="1173"/>
                  </a:cubicBezTo>
                  <a:cubicBezTo>
                    <a:pt x="194" y="1174"/>
                    <a:pt x="199" y="1175"/>
                    <a:pt x="204" y="1175"/>
                  </a:cubicBezTo>
                  <a:cubicBezTo>
                    <a:pt x="210" y="1175"/>
                    <a:pt x="215" y="1174"/>
                    <a:pt x="220" y="1173"/>
                  </a:cubicBezTo>
                  <a:cubicBezTo>
                    <a:pt x="231" y="1171"/>
                    <a:pt x="242" y="1165"/>
                    <a:pt x="251" y="1158"/>
                  </a:cubicBezTo>
                  <a:cubicBezTo>
                    <a:pt x="256" y="1154"/>
                    <a:pt x="260" y="1149"/>
                    <a:pt x="264" y="1144"/>
                  </a:cubicBezTo>
                  <a:cubicBezTo>
                    <a:pt x="264" y="1143"/>
                    <a:pt x="264" y="1142"/>
                    <a:pt x="265" y="1142"/>
                  </a:cubicBezTo>
                  <a:cubicBezTo>
                    <a:pt x="265" y="1141"/>
                    <a:pt x="266" y="1141"/>
                    <a:pt x="266" y="1140"/>
                  </a:cubicBezTo>
                  <a:cubicBezTo>
                    <a:pt x="269" y="1135"/>
                    <a:pt x="272" y="1129"/>
                    <a:pt x="273" y="1123"/>
                  </a:cubicBezTo>
                  <a:cubicBezTo>
                    <a:pt x="273" y="1123"/>
                    <a:pt x="273" y="1123"/>
                    <a:pt x="273" y="1123"/>
                  </a:cubicBezTo>
                  <a:cubicBezTo>
                    <a:pt x="275" y="1117"/>
                    <a:pt x="276" y="1110"/>
                    <a:pt x="276" y="1103"/>
                  </a:cubicBezTo>
                  <a:cubicBezTo>
                    <a:pt x="276" y="1102"/>
                    <a:pt x="276" y="1100"/>
                    <a:pt x="276" y="1099"/>
                  </a:cubicBezTo>
                  <a:cubicBezTo>
                    <a:pt x="276" y="927"/>
                    <a:pt x="276" y="754"/>
                    <a:pt x="276" y="582"/>
                  </a:cubicBezTo>
                  <a:cubicBezTo>
                    <a:pt x="276" y="581"/>
                    <a:pt x="276" y="579"/>
                    <a:pt x="276" y="578"/>
                  </a:cubicBezTo>
                  <a:cubicBezTo>
                    <a:pt x="276" y="574"/>
                    <a:pt x="278" y="572"/>
                    <a:pt x="281" y="572"/>
                  </a:cubicBezTo>
                  <a:cubicBezTo>
                    <a:pt x="288" y="572"/>
                    <a:pt x="294" y="572"/>
                    <a:pt x="300" y="572"/>
                  </a:cubicBezTo>
                  <a:cubicBezTo>
                    <a:pt x="303" y="572"/>
                    <a:pt x="305" y="574"/>
                    <a:pt x="305" y="577"/>
                  </a:cubicBezTo>
                  <a:cubicBezTo>
                    <a:pt x="305" y="579"/>
                    <a:pt x="305" y="581"/>
                    <a:pt x="305" y="583"/>
                  </a:cubicBezTo>
                  <a:cubicBezTo>
                    <a:pt x="305" y="756"/>
                    <a:pt x="305" y="929"/>
                    <a:pt x="305" y="1102"/>
                  </a:cubicBezTo>
                  <a:cubicBezTo>
                    <a:pt x="305" y="1102"/>
                    <a:pt x="305" y="1103"/>
                    <a:pt x="305" y="1103"/>
                  </a:cubicBezTo>
                  <a:cubicBezTo>
                    <a:pt x="305" y="1104"/>
                    <a:pt x="305" y="1104"/>
                    <a:pt x="305" y="1105"/>
                  </a:cubicBezTo>
                  <a:cubicBezTo>
                    <a:pt x="305" y="1105"/>
                    <a:pt x="305" y="1105"/>
                    <a:pt x="305" y="1105"/>
                  </a:cubicBezTo>
                  <a:cubicBezTo>
                    <a:pt x="305" y="1116"/>
                    <a:pt x="308" y="1126"/>
                    <a:pt x="313" y="1136"/>
                  </a:cubicBezTo>
                  <a:cubicBezTo>
                    <a:pt x="320" y="1150"/>
                    <a:pt x="333" y="1162"/>
                    <a:pt x="348" y="1169"/>
                  </a:cubicBezTo>
                  <a:cubicBezTo>
                    <a:pt x="361" y="1173"/>
                    <a:pt x="361" y="1173"/>
                    <a:pt x="361" y="1173"/>
                  </a:cubicBezTo>
                  <a:cubicBezTo>
                    <a:pt x="366" y="1174"/>
                    <a:pt x="371" y="1175"/>
                    <a:pt x="377" y="1175"/>
                  </a:cubicBezTo>
                  <a:cubicBezTo>
                    <a:pt x="402" y="1175"/>
                    <a:pt x="425" y="1162"/>
                    <a:pt x="438" y="1141"/>
                  </a:cubicBezTo>
                  <a:cubicBezTo>
                    <a:pt x="438" y="1140"/>
                    <a:pt x="439" y="1139"/>
                    <a:pt x="440" y="1138"/>
                  </a:cubicBezTo>
                  <a:cubicBezTo>
                    <a:pt x="440" y="1137"/>
                    <a:pt x="440" y="1137"/>
                    <a:pt x="441" y="1136"/>
                  </a:cubicBezTo>
                  <a:cubicBezTo>
                    <a:pt x="441" y="1135"/>
                    <a:pt x="442" y="1134"/>
                    <a:pt x="443" y="1132"/>
                  </a:cubicBezTo>
                  <a:cubicBezTo>
                    <a:pt x="443" y="1131"/>
                    <a:pt x="443" y="1130"/>
                    <a:pt x="444" y="1130"/>
                  </a:cubicBezTo>
                  <a:cubicBezTo>
                    <a:pt x="444" y="1129"/>
                    <a:pt x="444" y="1128"/>
                    <a:pt x="444" y="1127"/>
                  </a:cubicBezTo>
                  <a:cubicBezTo>
                    <a:pt x="447" y="1120"/>
                    <a:pt x="449" y="1112"/>
                    <a:pt x="449" y="1103"/>
                  </a:cubicBezTo>
                  <a:cubicBezTo>
                    <a:pt x="449" y="1103"/>
                    <a:pt x="449" y="1102"/>
                    <a:pt x="449" y="1101"/>
                  </a:cubicBezTo>
                  <a:cubicBezTo>
                    <a:pt x="449" y="1101"/>
                    <a:pt x="449" y="1101"/>
                    <a:pt x="449" y="1101"/>
                  </a:cubicBezTo>
                  <a:cubicBezTo>
                    <a:pt x="449" y="950"/>
                    <a:pt x="449" y="798"/>
                    <a:pt x="449" y="647"/>
                  </a:cubicBezTo>
                  <a:cubicBezTo>
                    <a:pt x="449" y="496"/>
                    <a:pt x="449" y="345"/>
                    <a:pt x="449" y="194"/>
                  </a:cubicBezTo>
                  <a:cubicBezTo>
                    <a:pt x="449" y="190"/>
                    <a:pt x="450" y="188"/>
                    <a:pt x="454" y="189"/>
                  </a:cubicBezTo>
                  <a:cubicBezTo>
                    <a:pt x="459" y="189"/>
                    <a:pt x="464" y="189"/>
                    <a:pt x="470" y="189"/>
                  </a:cubicBezTo>
                  <a:cubicBezTo>
                    <a:pt x="476" y="189"/>
                    <a:pt x="476" y="189"/>
                    <a:pt x="476" y="195"/>
                  </a:cubicBezTo>
                  <a:cubicBezTo>
                    <a:pt x="476" y="218"/>
                    <a:pt x="476" y="241"/>
                    <a:pt x="476" y="264"/>
                  </a:cubicBezTo>
                  <a:cubicBezTo>
                    <a:pt x="476" y="348"/>
                    <a:pt x="476" y="432"/>
                    <a:pt x="476" y="517"/>
                  </a:cubicBezTo>
                  <a:cubicBezTo>
                    <a:pt x="475" y="546"/>
                    <a:pt x="501" y="570"/>
                    <a:pt x="529" y="569"/>
                  </a:cubicBezTo>
                  <a:cubicBezTo>
                    <a:pt x="550" y="569"/>
                    <a:pt x="565" y="560"/>
                    <a:pt x="576" y="542"/>
                  </a:cubicBezTo>
                  <a:cubicBezTo>
                    <a:pt x="580" y="534"/>
                    <a:pt x="582" y="526"/>
                    <a:pt x="582" y="517"/>
                  </a:cubicBezTo>
                  <a:cubicBezTo>
                    <a:pt x="582" y="393"/>
                    <a:pt x="582" y="270"/>
                    <a:pt x="58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651" name="Group 318">
            <a:extLst>
              <a:ext uri="{FF2B5EF4-FFF2-40B4-BE49-F238E27FC236}">
                <a16:creationId xmlns:a16="http://schemas.microsoft.com/office/drawing/2014/main" id="{C3CDB95C-F010-4750-9D73-D920EB309654}"/>
              </a:ext>
            </a:extLst>
          </p:cNvPr>
          <p:cNvGrpSpPr/>
          <p:nvPr/>
        </p:nvGrpSpPr>
        <p:grpSpPr>
          <a:xfrm>
            <a:off x="3649905" y="4122992"/>
            <a:ext cx="306170" cy="752558"/>
            <a:chOff x="3046413" y="2012950"/>
            <a:chExt cx="1851025" cy="4549776"/>
          </a:xfrm>
          <a:solidFill>
            <a:schemeClr val="accent4"/>
          </a:solidFill>
        </p:grpSpPr>
        <p:sp>
          <p:nvSpPr>
            <p:cNvPr id="652" name="Freeform 6">
              <a:extLst>
                <a:ext uri="{FF2B5EF4-FFF2-40B4-BE49-F238E27FC236}">
                  <a16:creationId xmlns:a16="http://schemas.microsoft.com/office/drawing/2014/main" id="{BCA179BB-7B71-415B-8EF5-D4AEBF2872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575" y="2012950"/>
              <a:ext cx="776287" cy="757238"/>
            </a:xfrm>
            <a:custGeom>
              <a:avLst/>
              <a:gdLst>
                <a:gd name="T0" fmla="*/ 77 w 244"/>
                <a:gd name="T1" fmla="*/ 229 h 238"/>
                <a:gd name="T2" fmla="*/ 128 w 244"/>
                <a:gd name="T3" fmla="*/ 237 h 238"/>
                <a:gd name="T4" fmla="*/ 172 w 244"/>
                <a:gd name="T5" fmla="*/ 227 h 238"/>
                <a:gd name="T6" fmla="*/ 214 w 244"/>
                <a:gd name="T7" fmla="*/ 198 h 238"/>
                <a:gd name="T8" fmla="*/ 244 w 244"/>
                <a:gd name="T9" fmla="*/ 118 h 238"/>
                <a:gd name="T10" fmla="*/ 222 w 244"/>
                <a:gd name="T11" fmla="*/ 52 h 238"/>
                <a:gd name="T12" fmla="*/ 116 w 244"/>
                <a:gd name="T13" fmla="*/ 2 h 238"/>
                <a:gd name="T14" fmla="*/ 61 w 244"/>
                <a:gd name="T15" fmla="*/ 17 h 238"/>
                <a:gd name="T16" fmla="*/ 13 w 244"/>
                <a:gd name="T17" fmla="*/ 68 h 238"/>
                <a:gd name="T18" fmla="*/ 0 w 244"/>
                <a:gd name="T19" fmla="*/ 121 h 238"/>
                <a:gd name="T20" fmla="*/ 13 w 244"/>
                <a:gd name="T21" fmla="*/ 173 h 238"/>
                <a:gd name="T22" fmla="*/ 77 w 244"/>
                <a:gd name="T23" fmla="*/ 22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4" h="238">
                  <a:moveTo>
                    <a:pt x="77" y="229"/>
                  </a:moveTo>
                  <a:cubicBezTo>
                    <a:pt x="93" y="236"/>
                    <a:pt x="110" y="238"/>
                    <a:pt x="128" y="237"/>
                  </a:cubicBezTo>
                  <a:cubicBezTo>
                    <a:pt x="143" y="236"/>
                    <a:pt x="158" y="233"/>
                    <a:pt x="172" y="227"/>
                  </a:cubicBezTo>
                  <a:cubicBezTo>
                    <a:pt x="188" y="220"/>
                    <a:pt x="202" y="211"/>
                    <a:pt x="214" y="198"/>
                  </a:cubicBezTo>
                  <a:cubicBezTo>
                    <a:pt x="234" y="175"/>
                    <a:pt x="244" y="148"/>
                    <a:pt x="244" y="118"/>
                  </a:cubicBezTo>
                  <a:cubicBezTo>
                    <a:pt x="244" y="93"/>
                    <a:pt x="237" y="71"/>
                    <a:pt x="222" y="52"/>
                  </a:cubicBezTo>
                  <a:cubicBezTo>
                    <a:pt x="197" y="19"/>
                    <a:pt x="164" y="2"/>
                    <a:pt x="116" y="2"/>
                  </a:cubicBezTo>
                  <a:cubicBezTo>
                    <a:pt x="97" y="0"/>
                    <a:pt x="74" y="10"/>
                    <a:pt x="61" y="17"/>
                  </a:cubicBezTo>
                  <a:cubicBezTo>
                    <a:pt x="40" y="29"/>
                    <a:pt x="24" y="46"/>
                    <a:pt x="13" y="68"/>
                  </a:cubicBezTo>
                  <a:cubicBezTo>
                    <a:pt x="4" y="85"/>
                    <a:pt x="0" y="103"/>
                    <a:pt x="0" y="121"/>
                  </a:cubicBezTo>
                  <a:cubicBezTo>
                    <a:pt x="0" y="139"/>
                    <a:pt x="5" y="157"/>
                    <a:pt x="13" y="173"/>
                  </a:cubicBezTo>
                  <a:cubicBezTo>
                    <a:pt x="28" y="200"/>
                    <a:pt x="49" y="218"/>
                    <a:pt x="77" y="2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53" name="Freeform 7">
              <a:extLst>
                <a:ext uri="{FF2B5EF4-FFF2-40B4-BE49-F238E27FC236}">
                  <a16:creationId xmlns:a16="http://schemas.microsoft.com/office/drawing/2014/main" id="{C86DAF0C-6447-49A7-AC57-7D59747ABCDA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013" y="65627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54" name="Line 9">
              <a:extLst>
                <a:ext uri="{FF2B5EF4-FFF2-40B4-BE49-F238E27FC236}">
                  <a16:creationId xmlns:a16="http://schemas.microsoft.com/office/drawing/2014/main" id="{89C5B798-E90E-4D7F-A040-C9F0A0DBDC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55" name="Line 10">
              <a:extLst>
                <a:ext uri="{FF2B5EF4-FFF2-40B4-BE49-F238E27FC236}">
                  <a16:creationId xmlns:a16="http://schemas.microsoft.com/office/drawing/2014/main" id="{2316D928-49A1-49B8-B9C5-6261A254AC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56" name="Freeform 11">
              <a:extLst>
                <a:ext uri="{FF2B5EF4-FFF2-40B4-BE49-F238E27FC236}">
                  <a16:creationId xmlns:a16="http://schemas.microsoft.com/office/drawing/2014/main" id="{551076A4-6A3B-40EA-817F-F5D313EA82D3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413" y="2824163"/>
              <a:ext cx="1851025" cy="3738563"/>
            </a:xfrm>
            <a:custGeom>
              <a:avLst/>
              <a:gdLst>
                <a:gd name="T0" fmla="*/ 569 w 582"/>
                <a:gd name="T1" fmla="*/ 93 h 1175"/>
                <a:gd name="T2" fmla="*/ 500 w 582"/>
                <a:gd name="T3" fmla="*/ 20 h 1175"/>
                <a:gd name="T4" fmla="*/ 410 w 582"/>
                <a:gd name="T5" fmla="*/ 1 h 1175"/>
                <a:gd name="T6" fmla="*/ 80 w 582"/>
                <a:gd name="T7" fmla="*/ 20 h 1175"/>
                <a:gd name="T8" fmla="*/ 0 w 582"/>
                <a:gd name="T9" fmla="*/ 147 h 1175"/>
                <a:gd name="T10" fmla="*/ 9 w 582"/>
                <a:gd name="T11" fmla="*/ 547 h 1175"/>
                <a:gd name="T12" fmla="*/ 100 w 582"/>
                <a:gd name="T13" fmla="*/ 542 h 1175"/>
                <a:gd name="T14" fmla="*/ 106 w 582"/>
                <a:gd name="T15" fmla="*/ 197 h 1175"/>
                <a:gd name="T16" fmla="*/ 109 w 582"/>
                <a:gd name="T17" fmla="*/ 189 h 1175"/>
                <a:gd name="T18" fmla="*/ 133 w 582"/>
                <a:gd name="T19" fmla="*/ 194 h 1175"/>
                <a:gd name="T20" fmla="*/ 133 w 582"/>
                <a:gd name="T21" fmla="*/ 968 h 1175"/>
                <a:gd name="T22" fmla="*/ 132 w 582"/>
                <a:gd name="T23" fmla="*/ 1103 h 1175"/>
                <a:gd name="T24" fmla="*/ 188 w 582"/>
                <a:gd name="T25" fmla="*/ 1173 h 1175"/>
                <a:gd name="T26" fmla="*/ 204 w 582"/>
                <a:gd name="T27" fmla="*/ 1175 h 1175"/>
                <a:gd name="T28" fmla="*/ 251 w 582"/>
                <a:gd name="T29" fmla="*/ 1158 h 1175"/>
                <a:gd name="T30" fmla="*/ 265 w 582"/>
                <a:gd name="T31" fmla="*/ 1142 h 1175"/>
                <a:gd name="T32" fmla="*/ 273 w 582"/>
                <a:gd name="T33" fmla="*/ 1123 h 1175"/>
                <a:gd name="T34" fmla="*/ 276 w 582"/>
                <a:gd name="T35" fmla="*/ 1103 h 1175"/>
                <a:gd name="T36" fmla="*/ 276 w 582"/>
                <a:gd name="T37" fmla="*/ 582 h 1175"/>
                <a:gd name="T38" fmla="*/ 281 w 582"/>
                <a:gd name="T39" fmla="*/ 572 h 1175"/>
                <a:gd name="T40" fmla="*/ 305 w 582"/>
                <a:gd name="T41" fmla="*/ 577 h 1175"/>
                <a:gd name="T42" fmla="*/ 305 w 582"/>
                <a:gd name="T43" fmla="*/ 1102 h 1175"/>
                <a:gd name="T44" fmla="*/ 305 w 582"/>
                <a:gd name="T45" fmla="*/ 1105 h 1175"/>
                <a:gd name="T46" fmla="*/ 313 w 582"/>
                <a:gd name="T47" fmla="*/ 1136 h 1175"/>
                <a:gd name="T48" fmla="*/ 361 w 582"/>
                <a:gd name="T49" fmla="*/ 1173 h 1175"/>
                <a:gd name="T50" fmla="*/ 438 w 582"/>
                <a:gd name="T51" fmla="*/ 1141 h 1175"/>
                <a:gd name="T52" fmla="*/ 441 w 582"/>
                <a:gd name="T53" fmla="*/ 1136 h 1175"/>
                <a:gd name="T54" fmla="*/ 444 w 582"/>
                <a:gd name="T55" fmla="*/ 1130 h 1175"/>
                <a:gd name="T56" fmla="*/ 449 w 582"/>
                <a:gd name="T57" fmla="*/ 1103 h 1175"/>
                <a:gd name="T58" fmla="*/ 449 w 582"/>
                <a:gd name="T59" fmla="*/ 1101 h 1175"/>
                <a:gd name="T60" fmla="*/ 449 w 582"/>
                <a:gd name="T61" fmla="*/ 194 h 1175"/>
                <a:gd name="T62" fmla="*/ 470 w 582"/>
                <a:gd name="T63" fmla="*/ 189 h 1175"/>
                <a:gd name="T64" fmla="*/ 476 w 582"/>
                <a:gd name="T65" fmla="*/ 264 h 1175"/>
                <a:gd name="T66" fmla="*/ 529 w 582"/>
                <a:gd name="T67" fmla="*/ 569 h 1175"/>
                <a:gd name="T68" fmla="*/ 582 w 582"/>
                <a:gd name="T69" fmla="*/ 517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2" h="1175">
                  <a:moveTo>
                    <a:pt x="582" y="147"/>
                  </a:moveTo>
                  <a:cubicBezTo>
                    <a:pt x="582" y="129"/>
                    <a:pt x="578" y="110"/>
                    <a:pt x="569" y="93"/>
                  </a:cubicBezTo>
                  <a:cubicBezTo>
                    <a:pt x="564" y="83"/>
                    <a:pt x="558" y="72"/>
                    <a:pt x="551" y="62"/>
                  </a:cubicBezTo>
                  <a:cubicBezTo>
                    <a:pt x="538" y="44"/>
                    <a:pt x="513" y="26"/>
                    <a:pt x="500" y="20"/>
                  </a:cubicBezTo>
                  <a:cubicBezTo>
                    <a:pt x="489" y="15"/>
                    <a:pt x="478" y="11"/>
                    <a:pt x="466" y="7"/>
                  </a:cubicBezTo>
                  <a:cubicBezTo>
                    <a:pt x="448" y="0"/>
                    <a:pt x="429" y="1"/>
                    <a:pt x="410" y="1"/>
                  </a:cubicBezTo>
                  <a:cubicBezTo>
                    <a:pt x="324" y="1"/>
                    <a:pt x="239" y="1"/>
                    <a:pt x="153" y="1"/>
                  </a:cubicBezTo>
                  <a:cubicBezTo>
                    <a:pt x="127" y="1"/>
                    <a:pt x="103" y="8"/>
                    <a:pt x="80" y="20"/>
                  </a:cubicBezTo>
                  <a:cubicBezTo>
                    <a:pt x="52" y="35"/>
                    <a:pt x="31" y="56"/>
                    <a:pt x="16" y="84"/>
                  </a:cubicBezTo>
                  <a:cubicBezTo>
                    <a:pt x="6" y="104"/>
                    <a:pt x="0" y="125"/>
                    <a:pt x="0" y="147"/>
                  </a:cubicBezTo>
                  <a:cubicBezTo>
                    <a:pt x="0" y="269"/>
                    <a:pt x="0" y="391"/>
                    <a:pt x="0" y="513"/>
                  </a:cubicBezTo>
                  <a:cubicBezTo>
                    <a:pt x="0" y="525"/>
                    <a:pt x="1" y="537"/>
                    <a:pt x="9" y="547"/>
                  </a:cubicBezTo>
                  <a:cubicBezTo>
                    <a:pt x="18" y="560"/>
                    <a:pt x="30" y="567"/>
                    <a:pt x="46" y="569"/>
                  </a:cubicBezTo>
                  <a:cubicBezTo>
                    <a:pt x="69" y="571"/>
                    <a:pt x="88" y="562"/>
                    <a:pt x="100" y="542"/>
                  </a:cubicBezTo>
                  <a:cubicBezTo>
                    <a:pt x="104" y="535"/>
                    <a:pt x="106" y="527"/>
                    <a:pt x="106" y="519"/>
                  </a:cubicBezTo>
                  <a:cubicBezTo>
                    <a:pt x="106" y="412"/>
                    <a:pt x="106" y="304"/>
                    <a:pt x="106" y="197"/>
                  </a:cubicBezTo>
                  <a:cubicBezTo>
                    <a:pt x="106" y="195"/>
                    <a:pt x="105" y="193"/>
                    <a:pt x="106" y="192"/>
                  </a:cubicBezTo>
                  <a:cubicBezTo>
                    <a:pt x="106" y="191"/>
                    <a:pt x="108" y="189"/>
                    <a:pt x="109" y="189"/>
                  </a:cubicBezTo>
                  <a:cubicBezTo>
                    <a:pt x="116" y="188"/>
                    <a:pt x="122" y="189"/>
                    <a:pt x="129" y="189"/>
                  </a:cubicBezTo>
                  <a:cubicBezTo>
                    <a:pt x="133" y="188"/>
                    <a:pt x="133" y="191"/>
                    <a:pt x="133" y="194"/>
                  </a:cubicBezTo>
                  <a:cubicBezTo>
                    <a:pt x="133" y="210"/>
                    <a:pt x="133" y="225"/>
                    <a:pt x="133" y="241"/>
                  </a:cubicBezTo>
                  <a:cubicBezTo>
                    <a:pt x="133" y="484"/>
                    <a:pt x="133" y="726"/>
                    <a:pt x="133" y="968"/>
                  </a:cubicBezTo>
                  <a:cubicBezTo>
                    <a:pt x="133" y="1012"/>
                    <a:pt x="133" y="1056"/>
                    <a:pt x="133" y="1099"/>
                  </a:cubicBezTo>
                  <a:cubicBezTo>
                    <a:pt x="133" y="1100"/>
                    <a:pt x="132" y="1102"/>
                    <a:pt x="132" y="1103"/>
                  </a:cubicBezTo>
                  <a:cubicBezTo>
                    <a:pt x="132" y="1137"/>
                    <a:pt x="156" y="1166"/>
                    <a:pt x="188" y="1173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88" y="1173"/>
                    <a:pt x="188" y="1173"/>
                    <a:pt x="189" y="1173"/>
                  </a:cubicBezTo>
                  <a:cubicBezTo>
                    <a:pt x="194" y="1174"/>
                    <a:pt x="199" y="1175"/>
                    <a:pt x="204" y="1175"/>
                  </a:cubicBezTo>
                  <a:cubicBezTo>
                    <a:pt x="210" y="1175"/>
                    <a:pt x="215" y="1174"/>
                    <a:pt x="220" y="1173"/>
                  </a:cubicBezTo>
                  <a:cubicBezTo>
                    <a:pt x="231" y="1171"/>
                    <a:pt x="242" y="1165"/>
                    <a:pt x="251" y="1158"/>
                  </a:cubicBezTo>
                  <a:cubicBezTo>
                    <a:pt x="256" y="1154"/>
                    <a:pt x="260" y="1149"/>
                    <a:pt x="264" y="1144"/>
                  </a:cubicBezTo>
                  <a:cubicBezTo>
                    <a:pt x="264" y="1143"/>
                    <a:pt x="264" y="1142"/>
                    <a:pt x="265" y="1142"/>
                  </a:cubicBezTo>
                  <a:cubicBezTo>
                    <a:pt x="265" y="1141"/>
                    <a:pt x="266" y="1141"/>
                    <a:pt x="266" y="1140"/>
                  </a:cubicBezTo>
                  <a:cubicBezTo>
                    <a:pt x="269" y="1135"/>
                    <a:pt x="272" y="1129"/>
                    <a:pt x="273" y="1123"/>
                  </a:cubicBezTo>
                  <a:cubicBezTo>
                    <a:pt x="273" y="1123"/>
                    <a:pt x="273" y="1123"/>
                    <a:pt x="273" y="1123"/>
                  </a:cubicBezTo>
                  <a:cubicBezTo>
                    <a:pt x="275" y="1117"/>
                    <a:pt x="276" y="1110"/>
                    <a:pt x="276" y="1103"/>
                  </a:cubicBezTo>
                  <a:cubicBezTo>
                    <a:pt x="276" y="1102"/>
                    <a:pt x="276" y="1100"/>
                    <a:pt x="276" y="1099"/>
                  </a:cubicBezTo>
                  <a:cubicBezTo>
                    <a:pt x="276" y="927"/>
                    <a:pt x="276" y="754"/>
                    <a:pt x="276" y="582"/>
                  </a:cubicBezTo>
                  <a:cubicBezTo>
                    <a:pt x="276" y="581"/>
                    <a:pt x="276" y="579"/>
                    <a:pt x="276" y="578"/>
                  </a:cubicBezTo>
                  <a:cubicBezTo>
                    <a:pt x="276" y="574"/>
                    <a:pt x="278" y="572"/>
                    <a:pt x="281" y="572"/>
                  </a:cubicBezTo>
                  <a:cubicBezTo>
                    <a:pt x="288" y="572"/>
                    <a:pt x="294" y="572"/>
                    <a:pt x="300" y="572"/>
                  </a:cubicBezTo>
                  <a:cubicBezTo>
                    <a:pt x="303" y="572"/>
                    <a:pt x="305" y="574"/>
                    <a:pt x="305" y="577"/>
                  </a:cubicBezTo>
                  <a:cubicBezTo>
                    <a:pt x="305" y="579"/>
                    <a:pt x="305" y="581"/>
                    <a:pt x="305" y="583"/>
                  </a:cubicBezTo>
                  <a:cubicBezTo>
                    <a:pt x="305" y="756"/>
                    <a:pt x="305" y="929"/>
                    <a:pt x="305" y="1102"/>
                  </a:cubicBezTo>
                  <a:cubicBezTo>
                    <a:pt x="305" y="1102"/>
                    <a:pt x="305" y="1103"/>
                    <a:pt x="305" y="1103"/>
                  </a:cubicBezTo>
                  <a:cubicBezTo>
                    <a:pt x="305" y="1104"/>
                    <a:pt x="305" y="1104"/>
                    <a:pt x="305" y="1105"/>
                  </a:cubicBezTo>
                  <a:cubicBezTo>
                    <a:pt x="305" y="1105"/>
                    <a:pt x="305" y="1105"/>
                    <a:pt x="305" y="1105"/>
                  </a:cubicBezTo>
                  <a:cubicBezTo>
                    <a:pt x="305" y="1116"/>
                    <a:pt x="308" y="1126"/>
                    <a:pt x="313" y="1136"/>
                  </a:cubicBezTo>
                  <a:cubicBezTo>
                    <a:pt x="320" y="1150"/>
                    <a:pt x="333" y="1162"/>
                    <a:pt x="348" y="1169"/>
                  </a:cubicBezTo>
                  <a:cubicBezTo>
                    <a:pt x="361" y="1173"/>
                    <a:pt x="361" y="1173"/>
                    <a:pt x="361" y="1173"/>
                  </a:cubicBezTo>
                  <a:cubicBezTo>
                    <a:pt x="366" y="1174"/>
                    <a:pt x="371" y="1175"/>
                    <a:pt x="377" y="1175"/>
                  </a:cubicBezTo>
                  <a:cubicBezTo>
                    <a:pt x="402" y="1175"/>
                    <a:pt x="425" y="1162"/>
                    <a:pt x="438" y="1141"/>
                  </a:cubicBezTo>
                  <a:cubicBezTo>
                    <a:pt x="438" y="1140"/>
                    <a:pt x="439" y="1139"/>
                    <a:pt x="440" y="1138"/>
                  </a:cubicBezTo>
                  <a:cubicBezTo>
                    <a:pt x="440" y="1137"/>
                    <a:pt x="440" y="1137"/>
                    <a:pt x="441" y="1136"/>
                  </a:cubicBezTo>
                  <a:cubicBezTo>
                    <a:pt x="441" y="1135"/>
                    <a:pt x="442" y="1134"/>
                    <a:pt x="443" y="1132"/>
                  </a:cubicBezTo>
                  <a:cubicBezTo>
                    <a:pt x="443" y="1131"/>
                    <a:pt x="443" y="1130"/>
                    <a:pt x="444" y="1130"/>
                  </a:cubicBezTo>
                  <a:cubicBezTo>
                    <a:pt x="444" y="1129"/>
                    <a:pt x="444" y="1128"/>
                    <a:pt x="444" y="1127"/>
                  </a:cubicBezTo>
                  <a:cubicBezTo>
                    <a:pt x="447" y="1120"/>
                    <a:pt x="449" y="1112"/>
                    <a:pt x="449" y="1103"/>
                  </a:cubicBezTo>
                  <a:cubicBezTo>
                    <a:pt x="449" y="1103"/>
                    <a:pt x="449" y="1102"/>
                    <a:pt x="449" y="1101"/>
                  </a:cubicBezTo>
                  <a:cubicBezTo>
                    <a:pt x="449" y="1101"/>
                    <a:pt x="449" y="1101"/>
                    <a:pt x="449" y="1101"/>
                  </a:cubicBezTo>
                  <a:cubicBezTo>
                    <a:pt x="449" y="950"/>
                    <a:pt x="449" y="798"/>
                    <a:pt x="449" y="647"/>
                  </a:cubicBezTo>
                  <a:cubicBezTo>
                    <a:pt x="449" y="496"/>
                    <a:pt x="449" y="345"/>
                    <a:pt x="449" y="194"/>
                  </a:cubicBezTo>
                  <a:cubicBezTo>
                    <a:pt x="449" y="190"/>
                    <a:pt x="450" y="188"/>
                    <a:pt x="454" y="189"/>
                  </a:cubicBezTo>
                  <a:cubicBezTo>
                    <a:pt x="459" y="189"/>
                    <a:pt x="464" y="189"/>
                    <a:pt x="470" y="189"/>
                  </a:cubicBezTo>
                  <a:cubicBezTo>
                    <a:pt x="476" y="189"/>
                    <a:pt x="476" y="189"/>
                    <a:pt x="476" y="195"/>
                  </a:cubicBezTo>
                  <a:cubicBezTo>
                    <a:pt x="476" y="218"/>
                    <a:pt x="476" y="241"/>
                    <a:pt x="476" y="264"/>
                  </a:cubicBezTo>
                  <a:cubicBezTo>
                    <a:pt x="476" y="348"/>
                    <a:pt x="476" y="432"/>
                    <a:pt x="476" y="517"/>
                  </a:cubicBezTo>
                  <a:cubicBezTo>
                    <a:pt x="475" y="546"/>
                    <a:pt x="501" y="570"/>
                    <a:pt x="529" y="569"/>
                  </a:cubicBezTo>
                  <a:cubicBezTo>
                    <a:pt x="550" y="569"/>
                    <a:pt x="565" y="560"/>
                    <a:pt x="576" y="542"/>
                  </a:cubicBezTo>
                  <a:cubicBezTo>
                    <a:pt x="580" y="534"/>
                    <a:pt x="582" y="526"/>
                    <a:pt x="582" y="517"/>
                  </a:cubicBezTo>
                  <a:cubicBezTo>
                    <a:pt x="582" y="393"/>
                    <a:pt x="582" y="270"/>
                    <a:pt x="58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657" name="Group 324">
            <a:extLst>
              <a:ext uri="{FF2B5EF4-FFF2-40B4-BE49-F238E27FC236}">
                <a16:creationId xmlns:a16="http://schemas.microsoft.com/office/drawing/2014/main" id="{4AEE3561-F709-4255-9EE8-4622358BF65E}"/>
              </a:ext>
            </a:extLst>
          </p:cNvPr>
          <p:cNvGrpSpPr/>
          <p:nvPr/>
        </p:nvGrpSpPr>
        <p:grpSpPr>
          <a:xfrm>
            <a:off x="3621240" y="3178298"/>
            <a:ext cx="306170" cy="752558"/>
            <a:chOff x="3046413" y="2012950"/>
            <a:chExt cx="1851025" cy="4549776"/>
          </a:xfrm>
          <a:solidFill>
            <a:schemeClr val="accent4"/>
          </a:solidFill>
        </p:grpSpPr>
        <p:sp>
          <p:nvSpPr>
            <p:cNvPr id="658" name="Freeform 6">
              <a:extLst>
                <a:ext uri="{FF2B5EF4-FFF2-40B4-BE49-F238E27FC236}">
                  <a16:creationId xmlns:a16="http://schemas.microsoft.com/office/drawing/2014/main" id="{2F2D3BC9-6BD0-4294-A02C-1F85CE026FC0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575" y="2012950"/>
              <a:ext cx="776287" cy="757238"/>
            </a:xfrm>
            <a:custGeom>
              <a:avLst/>
              <a:gdLst>
                <a:gd name="T0" fmla="*/ 77 w 244"/>
                <a:gd name="T1" fmla="*/ 229 h 238"/>
                <a:gd name="T2" fmla="*/ 128 w 244"/>
                <a:gd name="T3" fmla="*/ 237 h 238"/>
                <a:gd name="T4" fmla="*/ 172 w 244"/>
                <a:gd name="T5" fmla="*/ 227 h 238"/>
                <a:gd name="T6" fmla="*/ 214 w 244"/>
                <a:gd name="T7" fmla="*/ 198 h 238"/>
                <a:gd name="T8" fmla="*/ 244 w 244"/>
                <a:gd name="T9" fmla="*/ 118 h 238"/>
                <a:gd name="T10" fmla="*/ 222 w 244"/>
                <a:gd name="T11" fmla="*/ 52 h 238"/>
                <a:gd name="T12" fmla="*/ 116 w 244"/>
                <a:gd name="T13" fmla="*/ 2 h 238"/>
                <a:gd name="T14" fmla="*/ 61 w 244"/>
                <a:gd name="T15" fmla="*/ 17 h 238"/>
                <a:gd name="T16" fmla="*/ 13 w 244"/>
                <a:gd name="T17" fmla="*/ 68 h 238"/>
                <a:gd name="T18" fmla="*/ 0 w 244"/>
                <a:gd name="T19" fmla="*/ 121 h 238"/>
                <a:gd name="T20" fmla="*/ 13 w 244"/>
                <a:gd name="T21" fmla="*/ 173 h 238"/>
                <a:gd name="T22" fmla="*/ 77 w 244"/>
                <a:gd name="T23" fmla="*/ 22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4" h="238">
                  <a:moveTo>
                    <a:pt x="77" y="229"/>
                  </a:moveTo>
                  <a:cubicBezTo>
                    <a:pt x="93" y="236"/>
                    <a:pt x="110" y="238"/>
                    <a:pt x="128" y="237"/>
                  </a:cubicBezTo>
                  <a:cubicBezTo>
                    <a:pt x="143" y="236"/>
                    <a:pt x="158" y="233"/>
                    <a:pt x="172" y="227"/>
                  </a:cubicBezTo>
                  <a:cubicBezTo>
                    <a:pt x="188" y="220"/>
                    <a:pt x="202" y="211"/>
                    <a:pt x="214" y="198"/>
                  </a:cubicBezTo>
                  <a:cubicBezTo>
                    <a:pt x="234" y="175"/>
                    <a:pt x="244" y="148"/>
                    <a:pt x="244" y="118"/>
                  </a:cubicBezTo>
                  <a:cubicBezTo>
                    <a:pt x="244" y="93"/>
                    <a:pt x="237" y="71"/>
                    <a:pt x="222" y="52"/>
                  </a:cubicBezTo>
                  <a:cubicBezTo>
                    <a:pt x="197" y="19"/>
                    <a:pt x="164" y="2"/>
                    <a:pt x="116" y="2"/>
                  </a:cubicBezTo>
                  <a:cubicBezTo>
                    <a:pt x="97" y="0"/>
                    <a:pt x="74" y="10"/>
                    <a:pt x="61" y="17"/>
                  </a:cubicBezTo>
                  <a:cubicBezTo>
                    <a:pt x="40" y="29"/>
                    <a:pt x="24" y="46"/>
                    <a:pt x="13" y="68"/>
                  </a:cubicBezTo>
                  <a:cubicBezTo>
                    <a:pt x="4" y="85"/>
                    <a:pt x="0" y="103"/>
                    <a:pt x="0" y="121"/>
                  </a:cubicBezTo>
                  <a:cubicBezTo>
                    <a:pt x="0" y="139"/>
                    <a:pt x="5" y="157"/>
                    <a:pt x="13" y="173"/>
                  </a:cubicBezTo>
                  <a:cubicBezTo>
                    <a:pt x="28" y="200"/>
                    <a:pt x="49" y="218"/>
                    <a:pt x="77" y="2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59" name="Freeform 7">
              <a:extLst>
                <a:ext uri="{FF2B5EF4-FFF2-40B4-BE49-F238E27FC236}">
                  <a16:creationId xmlns:a16="http://schemas.microsoft.com/office/drawing/2014/main" id="{D7ABD8DD-DB5B-4808-8DF3-32564E3B0FDA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013" y="65627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60" name="Line 9">
              <a:extLst>
                <a:ext uri="{FF2B5EF4-FFF2-40B4-BE49-F238E27FC236}">
                  <a16:creationId xmlns:a16="http://schemas.microsoft.com/office/drawing/2014/main" id="{831D25C0-629B-43C6-B221-065F795783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61" name="Line 10">
              <a:extLst>
                <a:ext uri="{FF2B5EF4-FFF2-40B4-BE49-F238E27FC236}">
                  <a16:creationId xmlns:a16="http://schemas.microsoft.com/office/drawing/2014/main" id="{9057CAA9-A1D3-419F-A3FA-D6F8DCD7CE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62" name="Freeform 11">
              <a:extLst>
                <a:ext uri="{FF2B5EF4-FFF2-40B4-BE49-F238E27FC236}">
                  <a16:creationId xmlns:a16="http://schemas.microsoft.com/office/drawing/2014/main" id="{B8126706-52FA-4833-9460-29A9522FE1DD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413" y="2824163"/>
              <a:ext cx="1851025" cy="3738563"/>
            </a:xfrm>
            <a:custGeom>
              <a:avLst/>
              <a:gdLst>
                <a:gd name="T0" fmla="*/ 569 w 582"/>
                <a:gd name="T1" fmla="*/ 93 h 1175"/>
                <a:gd name="T2" fmla="*/ 500 w 582"/>
                <a:gd name="T3" fmla="*/ 20 h 1175"/>
                <a:gd name="T4" fmla="*/ 410 w 582"/>
                <a:gd name="T5" fmla="*/ 1 h 1175"/>
                <a:gd name="T6" fmla="*/ 80 w 582"/>
                <a:gd name="T7" fmla="*/ 20 h 1175"/>
                <a:gd name="T8" fmla="*/ 0 w 582"/>
                <a:gd name="T9" fmla="*/ 147 h 1175"/>
                <a:gd name="T10" fmla="*/ 9 w 582"/>
                <a:gd name="T11" fmla="*/ 547 h 1175"/>
                <a:gd name="T12" fmla="*/ 100 w 582"/>
                <a:gd name="T13" fmla="*/ 542 h 1175"/>
                <a:gd name="T14" fmla="*/ 106 w 582"/>
                <a:gd name="T15" fmla="*/ 197 h 1175"/>
                <a:gd name="T16" fmla="*/ 109 w 582"/>
                <a:gd name="T17" fmla="*/ 189 h 1175"/>
                <a:gd name="T18" fmla="*/ 133 w 582"/>
                <a:gd name="T19" fmla="*/ 194 h 1175"/>
                <a:gd name="T20" fmla="*/ 133 w 582"/>
                <a:gd name="T21" fmla="*/ 968 h 1175"/>
                <a:gd name="T22" fmla="*/ 132 w 582"/>
                <a:gd name="T23" fmla="*/ 1103 h 1175"/>
                <a:gd name="T24" fmla="*/ 188 w 582"/>
                <a:gd name="T25" fmla="*/ 1173 h 1175"/>
                <a:gd name="T26" fmla="*/ 204 w 582"/>
                <a:gd name="T27" fmla="*/ 1175 h 1175"/>
                <a:gd name="T28" fmla="*/ 251 w 582"/>
                <a:gd name="T29" fmla="*/ 1158 h 1175"/>
                <a:gd name="T30" fmla="*/ 265 w 582"/>
                <a:gd name="T31" fmla="*/ 1142 h 1175"/>
                <a:gd name="T32" fmla="*/ 273 w 582"/>
                <a:gd name="T33" fmla="*/ 1123 h 1175"/>
                <a:gd name="T34" fmla="*/ 276 w 582"/>
                <a:gd name="T35" fmla="*/ 1103 h 1175"/>
                <a:gd name="T36" fmla="*/ 276 w 582"/>
                <a:gd name="T37" fmla="*/ 582 h 1175"/>
                <a:gd name="T38" fmla="*/ 281 w 582"/>
                <a:gd name="T39" fmla="*/ 572 h 1175"/>
                <a:gd name="T40" fmla="*/ 305 w 582"/>
                <a:gd name="T41" fmla="*/ 577 h 1175"/>
                <a:gd name="T42" fmla="*/ 305 w 582"/>
                <a:gd name="T43" fmla="*/ 1102 h 1175"/>
                <a:gd name="T44" fmla="*/ 305 w 582"/>
                <a:gd name="T45" fmla="*/ 1105 h 1175"/>
                <a:gd name="T46" fmla="*/ 313 w 582"/>
                <a:gd name="T47" fmla="*/ 1136 h 1175"/>
                <a:gd name="T48" fmla="*/ 361 w 582"/>
                <a:gd name="T49" fmla="*/ 1173 h 1175"/>
                <a:gd name="T50" fmla="*/ 438 w 582"/>
                <a:gd name="T51" fmla="*/ 1141 h 1175"/>
                <a:gd name="T52" fmla="*/ 441 w 582"/>
                <a:gd name="T53" fmla="*/ 1136 h 1175"/>
                <a:gd name="T54" fmla="*/ 444 w 582"/>
                <a:gd name="T55" fmla="*/ 1130 h 1175"/>
                <a:gd name="T56" fmla="*/ 449 w 582"/>
                <a:gd name="T57" fmla="*/ 1103 h 1175"/>
                <a:gd name="T58" fmla="*/ 449 w 582"/>
                <a:gd name="T59" fmla="*/ 1101 h 1175"/>
                <a:gd name="T60" fmla="*/ 449 w 582"/>
                <a:gd name="T61" fmla="*/ 194 h 1175"/>
                <a:gd name="T62" fmla="*/ 470 w 582"/>
                <a:gd name="T63" fmla="*/ 189 h 1175"/>
                <a:gd name="T64" fmla="*/ 476 w 582"/>
                <a:gd name="T65" fmla="*/ 264 h 1175"/>
                <a:gd name="T66" fmla="*/ 529 w 582"/>
                <a:gd name="T67" fmla="*/ 569 h 1175"/>
                <a:gd name="T68" fmla="*/ 582 w 582"/>
                <a:gd name="T69" fmla="*/ 517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2" h="1175">
                  <a:moveTo>
                    <a:pt x="582" y="147"/>
                  </a:moveTo>
                  <a:cubicBezTo>
                    <a:pt x="582" y="129"/>
                    <a:pt x="578" y="110"/>
                    <a:pt x="569" y="93"/>
                  </a:cubicBezTo>
                  <a:cubicBezTo>
                    <a:pt x="564" y="83"/>
                    <a:pt x="558" y="72"/>
                    <a:pt x="551" y="62"/>
                  </a:cubicBezTo>
                  <a:cubicBezTo>
                    <a:pt x="538" y="44"/>
                    <a:pt x="513" y="26"/>
                    <a:pt x="500" y="20"/>
                  </a:cubicBezTo>
                  <a:cubicBezTo>
                    <a:pt x="489" y="15"/>
                    <a:pt x="478" y="11"/>
                    <a:pt x="466" y="7"/>
                  </a:cubicBezTo>
                  <a:cubicBezTo>
                    <a:pt x="448" y="0"/>
                    <a:pt x="429" y="1"/>
                    <a:pt x="410" y="1"/>
                  </a:cubicBezTo>
                  <a:cubicBezTo>
                    <a:pt x="324" y="1"/>
                    <a:pt x="239" y="1"/>
                    <a:pt x="153" y="1"/>
                  </a:cubicBezTo>
                  <a:cubicBezTo>
                    <a:pt x="127" y="1"/>
                    <a:pt x="103" y="8"/>
                    <a:pt x="80" y="20"/>
                  </a:cubicBezTo>
                  <a:cubicBezTo>
                    <a:pt x="52" y="35"/>
                    <a:pt x="31" y="56"/>
                    <a:pt x="16" y="84"/>
                  </a:cubicBezTo>
                  <a:cubicBezTo>
                    <a:pt x="6" y="104"/>
                    <a:pt x="0" y="125"/>
                    <a:pt x="0" y="147"/>
                  </a:cubicBezTo>
                  <a:cubicBezTo>
                    <a:pt x="0" y="269"/>
                    <a:pt x="0" y="391"/>
                    <a:pt x="0" y="513"/>
                  </a:cubicBezTo>
                  <a:cubicBezTo>
                    <a:pt x="0" y="525"/>
                    <a:pt x="1" y="537"/>
                    <a:pt x="9" y="547"/>
                  </a:cubicBezTo>
                  <a:cubicBezTo>
                    <a:pt x="18" y="560"/>
                    <a:pt x="30" y="567"/>
                    <a:pt x="46" y="569"/>
                  </a:cubicBezTo>
                  <a:cubicBezTo>
                    <a:pt x="69" y="571"/>
                    <a:pt x="88" y="562"/>
                    <a:pt x="100" y="542"/>
                  </a:cubicBezTo>
                  <a:cubicBezTo>
                    <a:pt x="104" y="535"/>
                    <a:pt x="106" y="527"/>
                    <a:pt x="106" y="519"/>
                  </a:cubicBezTo>
                  <a:cubicBezTo>
                    <a:pt x="106" y="412"/>
                    <a:pt x="106" y="304"/>
                    <a:pt x="106" y="197"/>
                  </a:cubicBezTo>
                  <a:cubicBezTo>
                    <a:pt x="106" y="195"/>
                    <a:pt x="105" y="193"/>
                    <a:pt x="106" y="192"/>
                  </a:cubicBezTo>
                  <a:cubicBezTo>
                    <a:pt x="106" y="191"/>
                    <a:pt x="108" y="189"/>
                    <a:pt x="109" y="189"/>
                  </a:cubicBezTo>
                  <a:cubicBezTo>
                    <a:pt x="116" y="188"/>
                    <a:pt x="122" y="189"/>
                    <a:pt x="129" y="189"/>
                  </a:cubicBezTo>
                  <a:cubicBezTo>
                    <a:pt x="133" y="188"/>
                    <a:pt x="133" y="191"/>
                    <a:pt x="133" y="194"/>
                  </a:cubicBezTo>
                  <a:cubicBezTo>
                    <a:pt x="133" y="210"/>
                    <a:pt x="133" y="225"/>
                    <a:pt x="133" y="241"/>
                  </a:cubicBezTo>
                  <a:cubicBezTo>
                    <a:pt x="133" y="484"/>
                    <a:pt x="133" y="726"/>
                    <a:pt x="133" y="968"/>
                  </a:cubicBezTo>
                  <a:cubicBezTo>
                    <a:pt x="133" y="1012"/>
                    <a:pt x="133" y="1056"/>
                    <a:pt x="133" y="1099"/>
                  </a:cubicBezTo>
                  <a:cubicBezTo>
                    <a:pt x="133" y="1100"/>
                    <a:pt x="132" y="1102"/>
                    <a:pt x="132" y="1103"/>
                  </a:cubicBezTo>
                  <a:cubicBezTo>
                    <a:pt x="132" y="1137"/>
                    <a:pt x="156" y="1166"/>
                    <a:pt x="188" y="1173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88" y="1173"/>
                    <a:pt x="188" y="1173"/>
                    <a:pt x="189" y="1173"/>
                  </a:cubicBezTo>
                  <a:cubicBezTo>
                    <a:pt x="194" y="1174"/>
                    <a:pt x="199" y="1175"/>
                    <a:pt x="204" y="1175"/>
                  </a:cubicBezTo>
                  <a:cubicBezTo>
                    <a:pt x="210" y="1175"/>
                    <a:pt x="215" y="1174"/>
                    <a:pt x="220" y="1173"/>
                  </a:cubicBezTo>
                  <a:cubicBezTo>
                    <a:pt x="231" y="1171"/>
                    <a:pt x="242" y="1165"/>
                    <a:pt x="251" y="1158"/>
                  </a:cubicBezTo>
                  <a:cubicBezTo>
                    <a:pt x="256" y="1154"/>
                    <a:pt x="260" y="1149"/>
                    <a:pt x="264" y="1144"/>
                  </a:cubicBezTo>
                  <a:cubicBezTo>
                    <a:pt x="264" y="1143"/>
                    <a:pt x="264" y="1142"/>
                    <a:pt x="265" y="1142"/>
                  </a:cubicBezTo>
                  <a:cubicBezTo>
                    <a:pt x="265" y="1141"/>
                    <a:pt x="266" y="1141"/>
                    <a:pt x="266" y="1140"/>
                  </a:cubicBezTo>
                  <a:cubicBezTo>
                    <a:pt x="269" y="1135"/>
                    <a:pt x="272" y="1129"/>
                    <a:pt x="273" y="1123"/>
                  </a:cubicBezTo>
                  <a:cubicBezTo>
                    <a:pt x="273" y="1123"/>
                    <a:pt x="273" y="1123"/>
                    <a:pt x="273" y="1123"/>
                  </a:cubicBezTo>
                  <a:cubicBezTo>
                    <a:pt x="275" y="1117"/>
                    <a:pt x="276" y="1110"/>
                    <a:pt x="276" y="1103"/>
                  </a:cubicBezTo>
                  <a:cubicBezTo>
                    <a:pt x="276" y="1102"/>
                    <a:pt x="276" y="1100"/>
                    <a:pt x="276" y="1099"/>
                  </a:cubicBezTo>
                  <a:cubicBezTo>
                    <a:pt x="276" y="927"/>
                    <a:pt x="276" y="754"/>
                    <a:pt x="276" y="582"/>
                  </a:cubicBezTo>
                  <a:cubicBezTo>
                    <a:pt x="276" y="581"/>
                    <a:pt x="276" y="579"/>
                    <a:pt x="276" y="578"/>
                  </a:cubicBezTo>
                  <a:cubicBezTo>
                    <a:pt x="276" y="574"/>
                    <a:pt x="278" y="572"/>
                    <a:pt x="281" y="572"/>
                  </a:cubicBezTo>
                  <a:cubicBezTo>
                    <a:pt x="288" y="572"/>
                    <a:pt x="294" y="572"/>
                    <a:pt x="300" y="572"/>
                  </a:cubicBezTo>
                  <a:cubicBezTo>
                    <a:pt x="303" y="572"/>
                    <a:pt x="305" y="574"/>
                    <a:pt x="305" y="577"/>
                  </a:cubicBezTo>
                  <a:cubicBezTo>
                    <a:pt x="305" y="579"/>
                    <a:pt x="305" y="581"/>
                    <a:pt x="305" y="583"/>
                  </a:cubicBezTo>
                  <a:cubicBezTo>
                    <a:pt x="305" y="756"/>
                    <a:pt x="305" y="929"/>
                    <a:pt x="305" y="1102"/>
                  </a:cubicBezTo>
                  <a:cubicBezTo>
                    <a:pt x="305" y="1102"/>
                    <a:pt x="305" y="1103"/>
                    <a:pt x="305" y="1103"/>
                  </a:cubicBezTo>
                  <a:cubicBezTo>
                    <a:pt x="305" y="1104"/>
                    <a:pt x="305" y="1104"/>
                    <a:pt x="305" y="1105"/>
                  </a:cubicBezTo>
                  <a:cubicBezTo>
                    <a:pt x="305" y="1105"/>
                    <a:pt x="305" y="1105"/>
                    <a:pt x="305" y="1105"/>
                  </a:cubicBezTo>
                  <a:cubicBezTo>
                    <a:pt x="305" y="1116"/>
                    <a:pt x="308" y="1126"/>
                    <a:pt x="313" y="1136"/>
                  </a:cubicBezTo>
                  <a:cubicBezTo>
                    <a:pt x="320" y="1150"/>
                    <a:pt x="333" y="1162"/>
                    <a:pt x="348" y="1169"/>
                  </a:cubicBezTo>
                  <a:cubicBezTo>
                    <a:pt x="361" y="1173"/>
                    <a:pt x="361" y="1173"/>
                    <a:pt x="361" y="1173"/>
                  </a:cubicBezTo>
                  <a:cubicBezTo>
                    <a:pt x="366" y="1174"/>
                    <a:pt x="371" y="1175"/>
                    <a:pt x="377" y="1175"/>
                  </a:cubicBezTo>
                  <a:cubicBezTo>
                    <a:pt x="402" y="1175"/>
                    <a:pt x="425" y="1162"/>
                    <a:pt x="438" y="1141"/>
                  </a:cubicBezTo>
                  <a:cubicBezTo>
                    <a:pt x="438" y="1140"/>
                    <a:pt x="439" y="1139"/>
                    <a:pt x="440" y="1138"/>
                  </a:cubicBezTo>
                  <a:cubicBezTo>
                    <a:pt x="440" y="1137"/>
                    <a:pt x="440" y="1137"/>
                    <a:pt x="441" y="1136"/>
                  </a:cubicBezTo>
                  <a:cubicBezTo>
                    <a:pt x="441" y="1135"/>
                    <a:pt x="442" y="1134"/>
                    <a:pt x="443" y="1132"/>
                  </a:cubicBezTo>
                  <a:cubicBezTo>
                    <a:pt x="443" y="1131"/>
                    <a:pt x="443" y="1130"/>
                    <a:pt x="444" y="1130"/>
                  </a:cubicBezTo>
                  <a:cubicBezTo>
                    <a:pt x="444" y="1129"/>
                    <a:pt x="444" y="1128"/>
                    <a:pt x="444" y="1127"/>
                  </a:cubicBezTo>
                  <a:cubicBezTo>
                    <a:pt x="447" y="1120"/>
                    <a:pt x="449" y="1112"/>
                    <a:pt x="449" y="1103"/>
                  </a:cubicBezTo>
                  <a:cubicBezTo>
                    <a:pt x="449" y="1103"/>
                    <a:pt x="449" y="1102"/>
                    <a:pt x="449" y="1101"/>
                  </a:cubicBezTo>
                  <a:cubicBezTo>
                    <a:pt x="449" y="1101"/>
                    <a:pt x="449" y="1101"/>
                    <a:pt x="449" y="1101"/>
                  </a:cubicBezTo>
                  <a:cubicBezTo>
                    <a:pt x="449" y="950"/>
                    <a:pt x="449" y="798"/>
                    <a:pt x="449" y="647"/>
                  </a:cubicBezTo>
                  <a:cubicBezTo>
                    <a:pt x="449" y="496"/>
                    <a:pt x="449" y="345"/>
                    <a:pt x="449" y="194"/>
                  </a:cubicBezTo>
                  <a:cubicBezTo>
                    <a:pt x="449" y="190"/>
                    <a:pt x="450" y="188"/>
                    <a:pt x="454" y="189"/>
                  </a:cubicBezTo>
                  <a:cubicBezTo>
                    <a:pt x="459" y="189"/>
                    <a:pt x="464" y="189"/>
                    <a:pt x="470" y="189"/>
                  </a:cubicBezTo>
                  <a:cubicBezTo>
                    <a:pt x="476" y="189"/>
                    <a:pt x="476" y="189"/>
                    <a:pt x="476" y="195"/>
                  </a:cubicBezTo>
                  <a:cubicBezTo>
                    <a:pt x="476" y="218"/>
                    <a:pt x="476" y="241"/>
                    <a:pt x="476" y="264"/>
                  </a:cubicBezTo>
                  <a:cubicBezTo>
                    <a:pt x="476" y="348"/>
                    <a:pt x="476" y="432"/>
                    <a:pt x="476" y="517"/>
                  </a:cubicBezTo>
                  <a:cubicBezTo>
                    <a:pt x="475" y="546"/>
                    <a:pt x="501" y="570"/>
                    <a:pt x="529" y="569"/>
                  </a:cubicBezTo>
                  <a:cubicBezTo>
                    <a:pt x="550" y="569"/>
                    <a:pt x="565" y="560"/>
                    <a:pt x="576" y="542"/>
                  </a:cubicBezTo>
                  <a:cubicBezTo>
                    <a:pt x="580" y="534"/>
                    <a:pt x="582" y="526"/>
                    <a:pt x="582" y="517"/>
                  </a:cubicBezTo>
                  <a:cubicBezTo>
                    <a:pt x="582" y="393"/>
                    <a:pt x="582" y="270"/>
                    <a:pt x="58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664" name="TextBox 825">
            <a:extLst>
              <a:ext uri="{FF2B5EF4-FFF2-40B4-BE49-F238E27FC236}">
                <a16:creationId xmlns:a16="http://schemas.microsoft.com/office/drawing/2014/main" id="{3EF5EC5F-34F7-4D4B-8A87-8C8AB4B9AF9E}"/>
              </a:ext>
            </a:extLst>
          </p:cNvPr>
          <p:cNvSpPr txBox="1"/>
          <p:nvPr/>
        </p:nvSpPr>
        <p:spPr>
          <a:xfrm>
            <a:off x="7512891" y="2307000"/>
            <a:ext cx="34187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pl-PL" sz="3000" b="1" noProof="0" dirty="0">
                <a:solidFill>
                  <a:srgbClr val="CB1B4A"/>
                </a:solidFill>
                <a:latin typeface="Noto Sans" panose="020B0502040504020204"/>
              </a:rPr>
              <a:t>48 %</a:t>
            </a:r>
            <a:endParaRPr kumimoji="0" lang="en-GB" sz="3000" b="1" i="0" u="none" strike="noStrike" kern="1200" cap="none" spc="0" normalizeH="0" baseline="0" noProof="0" dirty="0">
              <a:ln>
                <a:noFill/>
              </a:ln>
              <a:solidFill>
                <a:srgbClr val="CB1B4A"/>
              </a:solidFill>
              <a:effectLst/>
              <a:uLnTx/>
              <a:uFillTx/>
              <a:latin typeface="Noto Sans" panose="020B050204050402020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665" name="TextBox 826">
            <a:extLst>
              <a:ext uri="{FF2B5EF4-FFF2-40B4-BE49-F238E27FC236}">
                <a16:creationId xmlns:a16="http://schemas.microsoft.com/office/drawing/2014/main" id="{7105E3D5-A8F5-4863-8B6D-4AD3C5AFD5F3}"/>
              </a:ext>
            </a:extLst>
          </p:cNvPr>
          <p:cNvSpPr txBox="1"/>
          <p:nvPr/>
        </p:nvSpPr>
        <p:spPr>
          <a:xfrm>
            <a:off x="7283660" y="4305965"/>
            <a:ext cx="38772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GB" sz="1600" dirty="0" err="1"/>
              <a:t>badanych</a:t>
            </a:r>
            <a:r>
              <a:rPr lang="en-GB" sz="1600" dirty="0"/>
              <a:t> </a:t>
            </a:r>
            <a:r>
              <a:rPr lang="en-GB" sz="1600" b="1" dirty="0" err="1">
                <a:solidFill>
                  <a:srgbClr val="CB1B4A"/>
                </a:solidFill>
              </a:rPr>
              <a:t>nie</a:t>
            </a:r>
            <a:r>
              <a:rPr lang="en-GB" sz="1600" b="1" dirty="0">
                <a:solidFill>
                  <a:srgbClr val="CB1B4A"/>
                </a:solidFill>
              </a:rPr>
              <a:t> </a:t>
            </a:r>
            <a:r>
              <a:rPr lang="en-GB" sz="1600" b="1" dirty="0" err="1">
                <a:solidFill>
                  <a:srgbClr val="CB1B4A"/>
                </a:solidFill>
              </a:rPr>
              <a:t>wskazała</a:t>
            </a:r>
            <a:r>
              <a:rPr lang="en-GB" sz="1600" b="1" dirty="0">
                <a:solidFill>
                  <a:srgbClr val="CB1B4A"/>
                </a:solidFill>
              </a:rPr>
              <a:t> </a:t>
            </a:r>
            <a:r>
              <a:rPr lang="en-GB" sz="1600" b="1" dirty="0" err="1">
                <a:solidFill>
                  <a:srgbClr val="CB1B4A"/>
                </a:solidFill>
              </a:rPr>
              <a:t>na</a:t>
            </a:r>
            <a:r>
              <a:rPr lang="en-GB" sz="1600" b="1" dirty="0">
                <a:solidFill>
                  <a:srgbClr val="CB1B4A"/>
                </a:solidFill>
              </a:rPr>
              <a:t> </a:t>
            </a:r>
            <a:r>
              <a:rPr lang="en-GB" sz="1600" b="1" dirty="0" err="1">
                <a:solidFill>
                  <a:srgbClr val="CB1B4A"/>
                </a:solidFill>
              </a:rPr>
              <a:t>żadne</a:t>
            </a:r>
            <a:r>
              <a:rPr lang="en-GB" sz="1600" b="1" dirty="0">
                <a:solidFill>
                  <a:srgbClr val="CB1B4A"/>
                </a:solidFill>
              </a:rPr>
              <a:t> z </a:t>
            </a:r>
            <a:r>
              <a:rPr lang="en-GB" sz="1600" b="1" dirty="0" err="1">
                <a:solidFill>
                  <a:srgbClr val="CB1B4A"/>
                </a:solidFill>
              </a:rPr>
              <a:t>zachowań</a:t>
            </a:r>
            <a:r>
              <a:rPr lang="en-GB" sz="1600" b="1" dirty="0">
                <a:solidFill>
                  <a:srgbClr val="CB1B4A"/>
                </a:solidFill>
              </a:rPr>
              <a:t> </a:t>
            </a:r>
            <a:r>
              <a:rPr lang="en-GB" sz="1600" b="1" dirty="0" err="1">
                <a:solidFill>
                  <a:srgbClr val="CB1B4A"/>
                </a:solidFill>
              </a:rPr>
              <a:t>niestosownych</a:t>
            </a:r>
            <a:r>
              <a:rPr lang="en-GB" sz="1600" b="1" dirty="0">
                <a:solidFill>
                  <a:srgbClr val="CB1B4A"/>
                </a:solidFill>
              </a:rPr>
              <a:t> </a:t>
            </a:r>
            <a:r>
              <a:rPr lang="en-GB" sz="1600" dirty="0"/>
              <a:t>w </a:t>
            </a:r>
            <a:r>
              <a:rPr lang="en-GB" sz="1600" dirty="0" err="1"/>
              <a:t>zakresie</a:t>
            </a:r>
            <a:r>
              <a:rPr lang="en-GB" sz="1600" dirty="0"/>
              <a:t> </a:t>
            </a:r>
            <a:r>
              <a:rPr lang="en-GB" sz="1600" dirty="0" err="1"/>
              <a:t>dużej</a:t>
            </a:r>
            <a:r>
              <a:rPr lang="en-GB" sz="1600" dirty="0"/>
              <a:t> </a:t>
            </a:r>
            <a:r>
              <a:rPr lang="en-GB" sz="1600" dirty="0" err="1"/>
              <a:t>częstotliwości</a:t>
            </a:r>
            <a:r>
              <a:rPr lang="en-GB" sz="1600" dirty="0"/>
              <a:t> </a:t>
            </a:r>
            <a:endParaRPr kumimoji="0" lang="en-GB" sz="16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Noto Sans" panose="020B0502040504020204" pitchFamily="34"/>
              <a:cs typeface="Noto Sans" panose="020B0502040504020204" pitchFamily="34"/>
            </a:endParaRPr>
          </a:p>
        </p:txBody>
      </p:sp>
      <p:grpSp>
        <p:nvGrpSpPr>
          <p:cNvPr id="669" name="Group 150">
            <a:extLst>
              <a:ext uri="{FF2B5EF4-FFF2-40B4-BE49-F238E27FC236}">
                <a16:creationId xmlns:a16="http://schemas.microsoft.com/office/drawing/2014/main" id="{24C9C0E6-96DF-4C7D-A24D-F5740951E470}"/>
              </a:ext>
            </a:extLst>
          </p:cNvPr>
          <p:cNvGrpSpPr/>
          <p:nvPr/>
        </p:nvGrpSpPr>
        <p:grpSpPr>
          <a:xfrm>
            <a:off x="4619744" y="3194252"/>
            <a:ext cx="306170" cy="752558"/>
            <a:chOff x="3046413" y="2012950"/>
            <a:chExt cx="1851025" cy="4549776"/>
          </a:xfrm>
          <a:solidFill>
            <a:schemeClr val="tx1"/>
          </a:solidFill>
        </p:grpSpPr>
        <p:sp>
          <p:nvSpPr>
            <p:cNvPr id="670" name="Freeform 6">
              <a:extLst>
                <a:ext uri="{FF2B5EF4-FFF2-40B4-BE49-F238E27FC236}">
                  <a16:creationId xmlns:a16="http://schemas.microsoft.com/office/drawing/2014/main" id="{59AA1E75-8532-4B5C-A5FD-E6AF918E9A26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575" y="2012950"/>
              <a:ext cx="776287" cy="757238"/>
            </a:xfrm>
            <a:custGeom>
              <a:avLst/>
              <a:gdLst>
                <a:gd name="T0" fmla="*/ 77 w 244"/>
                <a:gd name="T1" fmla="*/ 229 h 238"/>
                <a:gd name="T2" fmla="*/ 128 w 244"/>
                <a:gd name="T3" fmla="*/ 237 h 238"/>
                <a:gd name="T4" fmla="*/ 172 w 244"/>
                <a:gd name="T5" fmla="*/ 227 h 238"/>
                <a:gd name="T6" fmla="*/ 214 w 244"/>
                <a:gd name="T7" fmla="*/ 198 h 238"/>
                <a:gd name="T8" fmla="*/ 244 w 244"/>
                <a:gd name="T9" fmla="*/ 118 h 238"/>
                <a:gd name="T10" fmla="*/ 222 w 244"/>
                <a:gd name="T11" fmla="*/ 52 h 238"/>
                <a:gd name="T12" fmla="*/ 116 w 244"/>
                <a:gd name="T13" fmla="*/ 2 h 238"/>
                <a:gd name="T14" fmla="*/ 61 w 244"/>
                <a:gd name="T15" fmla="*/ 17 h 238"/>
                <a:gd name="T16" fmla="*/ 13 w 244"/>
                <a:gd name="T17" fmla="*/ 68 h 238"/>
                <a:gd name="T18" fmla="*/ 0 w 244"/>
                <a:gd name="T19" fmla="*/ 121 h 238"/>
                <a:gd name="T20" fmla="*/ 13 w 244"/>
                <a:gd name="T21" fmla="*/ 173 h 238"/>
                <a:gd name="T22" fmla="*/ 77 w 244"/>
                <a:gd name="T23" fmla="*/ 22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4" h="238">
                  <a:moveTo>
                    <a:pt x="77" y="229"/>
                  </a:moveTo>
                  <a:cubicBezTo>
                    <a:pt x="93" y="236"/>
                    <a:pt x="110" y="238"/>
                    <a:pt x="128" y="237"/>
                  </a:cubicBezTo>
                  <a:cubicBezTo>
                    <a:pt x="143" y="236"/>
                    <a:pt x="158" y="233"/>
                    <a:pt x="172" y="227"/>
                  </a:cubicBezTo>
                  <a:cubicBezTo>
                    <a:pt x="188" y="220"/>
                    <a:pt x="202" y="211"/>
                    <a:pt x="214" y="198"/>
                  </a:cubicBezTo>
                  <a:cubicBezTo>
                    <a:pt x="234" y="175"/>
                    <a:pt x="244" y="148"/>
                    <a:pt x="244" y="118"/>
                  </a:cubicBezTo>
                  <a:cubicBezTo>
                    <a:pt x="244" y="93"/>
                    <a:pt x="237" y="71"/>
                    <a:pt x="222" y="52"/>
                  </a:cubicBezTo>
                  <a:cubicBezTo>
                    <a:pt x="197" y="19"/>
                    <a:pt x="164" y="2"/>
                    <a:pt x="116" y="2"/>
                  </a:cubicBezTo>
                  <a:cubicBezTo>
                    <a:pt x="97" y="0"/>
                    <a:pt x="74" y="10"/>
                    <a:pt x="61" y="17"/>
                  </a:cubicBezTo>
                  <a:cubicBezTo>
                    <a:pt x="40" y="29"/>
                    <a:pt x="24" y="46"/>
                    <a:pt x="13" y="68"/>
                  </a:cubicBezTo>
                  <a:cubicBezTo>
                    <a:pt x="4" y="85"/>
                    <a:pt x="0" y="103"/>
                    <a:pt x="0" y="121"/>
                  </a:cubicBezTo>
                  <a:cubicBezTo>
                    <a:pt x="0" y="139"/>
                    <a:pt x="5" y="157"/>
                    <a:pt x="13" y="173"/>
                  </a:cubicBezTo>
                  <a:cubicBezTo>
                    <a:pt x="28" y="200"/>
                    <a:pt x="49" y="218"/>
                    <a:pt x="77" y="2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71" name="Freeform 7">
              <a:extLst>
                <a:ext uri="{FF2B5EF4-FFF2-40B4-BE49-F238E27FC236}">
                  <a16:creationId xmlns:a16="http://schemas.microsoft.com/office/drawing/2014/main" id="{E908DF6B-CE63-4A28-9BB8-3D466D1F3A8B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013" y="65627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72" name="Line 9">
              <a:extLst>
                <a:ext uri="{FF2B5EF4-FFF2-40B4-BE49-F238E27FC236}">
                  <a16:creationId xmlns:a16="http://schemas.microsoft.com/office/drawing/2014/main" id="{C82EE3B1-4684-402D-BEA4-A7C7FD5C2C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73" name="Line 10">
              <a:extLst>
                <a:ext uri="{FF2B5EF4-FFF2-40B4-BE49-F238E27FC236}">
                  <a16:creationId xmlns:a16="http://schemas.microsoft.com/office/drawing/2014/main" id="{9D40093C-8027-40F4-A2B7-3CD632DA41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74" name="Freeform 11">
              <a:extLst>
                <a:ext uri="{FF2B5EF4-FFF2-40B4-BE49-F238E27FC236}">
                  <a16:creationId xmlns:a16="http://schemas.microsoft.com/office/drawing/2014/main" id="{6B3E4638-35C4-41E2-A6EA-B9EE55116B0E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413" y="2824163"/>
              <a:ext cx="1851025" cy="3738563"/>
            </a:xfrm>
            <a:custGeom>
              <a:avLst/>
              <a:gdLst>
                <a:gd name="T0" fmla="*/ 569 w 582"/>
                <a:gd name="T1" fmla="*/ 93 h 1175"/>
                <a:gd name="T2" fmla="*/ 500 w 582"/>
                <a:gd name="T3" fmla="*/ 20 h 1175"/>
                <a:gd name="T4" fmla="*/ 410 w 582"/>
                <a:gd name="T5" fmla="*/ 1 h 1175"/>
                <a:gd name="T6" fmla="*/ 80 w 582"/>
                <a:gd name="T7" fmla="*/ 20 h 1175"/>
                <a:gd name="T8" fmla="*/ 0 w 582"/>
                <a:gd name="T9" fmla="*/ 147 h 1175"/>
                <a:gd name="T10" fmla="*/ 9 w 582"/>
                <a:gd name="T11" fmla="*/ 547 h 1175"/>
                <a:gd name="T12" fmla="*/ 100 w 582"/>
                <a:gd name="T13" fmla="*/ 542 h 1175"/>
                <a:gd name="T14" fmla="*/ 106 w 582"/>
                <a:gd name="T15" fmla="*/ 197 h 1175"/>
                <a:gd name="T16" fmla="*/ 109 w 582"/>
                <a:gd name="T17" fmla="*/ 189 h 1175"/>
                <a:gd name="T18" fmla="*/ 133 w 582"/>
                <a:gd name="T19" fmla="*/ 194 h 1175"/>
                <a:gd name="T20" fmla="*/ 133 w 582"/>
                <a:gd name="T21" fmla="*/ 968 h 1175"/>
                <a:gd name="T22" fmla="*/ 132 w 582"/>
                <a:gd name="T23" fmla="*/ 1103 h 1175"/>
                <a:gd name="T24" fmla="*/ 188 w 582"/>
                <a:gd name="T25" fmla="*/ 1173 h 1175"/>
                <a:gd name="T26" fmla="*/ 204 w 582"/>
                <a:gd name="T27" fmla="*/ 1175 h 1175"/>
                <a:gd name="T28" fmla="*/ 251 w 582"/>
                <a:gd name="T29" fmla="*/ 1158 h 1175"/>
                <a:gd name="T30" fmla="*/ 265 w 582"/>
                <a:gd name="T31" fmla="*/ 1142 h 1175"/>
                <a:gd name="T32" fmla="*/ 273 w 582"/>
                <a:gd name="T33" fmla="*/ 1123 h 1175"/>
                <a:gd name="T34" fmla="*/ 276 w 582"/>
                <a:gd name="T35" fmla="*/ 1103 h 1175"/>
                <a:gd name="T36" fmla="*/ 276 w 582"/>
                <a:gd name="T37" fmla="*/ 582 h 1175"/>
                <a:gd name="T38" fmla="*/ 281 w 582"/>
                <a:gd name="T39" fmla="*/ 572 h 1175"/>
                <a:gd name="T40" fmla="*/ 305 w 582"/>
                <a:gd name="T41" fmla="*/ 577 h 1175"/>
                <a:gd name="T42" fmla="*/ 305 w 582"/>
                <a:gd name="T43" fmla="*/ 1102 h 1175"/>
                <a:gd name="T44" fmla="*/ 305 w 582"/>
                <a:gd name="T45" fmla="*/ 1105 h 1175"/>
                <a:gd name="T46" fmla="*/ 313 w 582"/>
                <a:gd name="T47" fmla="*/ 1136 h 1175"/>
                <a:gd name="T48" fmla="*/ 361 w 582"/>
                <a:gd name="T49" fmla="*/ 1173 h 1175"/>
                <a:gd name="T50" fmla="*/ 438 w 582"/>
                <a:gd name="T51" fmla="*/ 1141 h 1175"/>
                <a:gd name="T52" fmla="*/ 441 w 582"/>
                <a:gd name="T53" fmla="*/ 1136 h 1175"/>
                <a:gd name="T54" fmla="*/ 444 w 582"/>
                <a:gd name="T55" fmla="*/ 1130 h 1175"/>
                <a:gd name="T56" fmla="*/ 449 w 582"/>
                <a:gd name="T57" fmla="*/ 1103 h 1175"/>
                <a:gd name="T58" fmla="*/ 449 w 582"/>
                <a:gd name="T59" fmla="*/ 1101 h 1175"/>
                <a:gd name="T60" fmla="*/ 449 w 582"/>
                <a:gd name="T61" fmla="*/ 194 h 1175"/>
                <a:gd name="T62" fmla="*/ 470 w 582"/>
                <a:gd name="T63" fmla="*/ 189 h 1175"/>
                <a:gd name="T64" fmla="*/ 476 w 582"/>
                <a:gd name="T65" fmla="*/ 264 h 1175"/>
                <a:gd name="T66" fmla="*/ 529 w 582"/>
                <a:gd name="T67" fmla="*/ 569 h 1175"/>
                <a:gd name="T68" fmla="*/ 582 w 582"/>
                <a:gd name="T69" fmla="*/ 517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2" h="1175">
                  <a:moveTo>
                    <a:pt x="582" y="147"/>
                  </a:moveTo>
                  <a:cubicBezTo>
                    <a:pt x="582" y="129"/>
                    <a:pt x="578" y="110"/>
                    <a:pt x="569" y="93"/>
                  </a:cubicBezTo>
                  <a:cubicBezTo>
                    <a:pt x="564" y="83"/>
                    <a:pt x="558" y="72"/>
                    <a:pt x="551" y="62"/>
                  </a:cubicBezTo>
                  <a:cubicBezTo>
                    <a:pt x="538" y="44"/>
                    <a:pt x="513" y="26"/>
                    <a:pt x="500" y="20"/>
                  </a:cubicBezTo>
                  <a:cubicBezTo>
                    <a:pt x="489" y="15"/>
                    <a:pt x="478" y="11"/>
                    <a:pt x="466" y="7"/>
                  </a:cubicBezTo>
                  <a:cubicBezTo>
                    <a:pt x="448" y="0"/>
                    <a:pt x="429" y="1"/>
                    <a:pt x="410" y="1"/>
                  </a:cubicBezTo>
                  <a:cubicBezTo>
                    <a:pt x="324" y="1"/>
                    <a:pt x="239" y="1"/>
                    <a:pt x="153" y="1"/>
                  </a:cubicBezTo>
                  <a:cubicBezTo>
                    <a:pt x="127" y="1"/>
                    <a:pt x="103" y="8"/>
                    <a:pt x="80" y="20"/>
                  </a:cubicBezTo>
                  <a:cubicBezTo>
                    <a:pt x="52" y="35"/>
                    <a:pt x="31" y="56"/>
                    <a:pt x="16" y="84"/>
                  </a:cubicBezTo>
                  <a:cubicBezTo>
                    <a:pt x="6" y="104"/>
                    <a:pt x="0" y="125"/>
                    <a:pt x="0" y="147"/>
                  </a:cubicBezTo>
                  <a:cubicBezTo>
                    <a:pt x="0" y="269"/>
                    <a:pt x="0" y="391"/>
                    <a:pt x="0" y="513"/>
                  </a:cubicBezTo>
                  <a:cubicBezTo>
                    <a:pt x="0" y="525"/>
                    <a:pt x="1" y="537"/>
                    <a:pt x="9" y="547"/>
                  </a:cubicBezTo>
                  <a:cubicBezTo>
                    <a:pt x="18" y="560"/>
                    <a:pt x="30" y="567"/>
                    <a:pt x="46" y="569"/>
                  </a:cubicBezTo>
                  <a:cubicBezTo>
                    <a:pt x="69" y="571"/>
                    <a:pt x="88" y="562"/>
                    <a:pt x="100" y="542"/>
                  </a:cubicBezTo>
                  <a:cubicBezTo>
                    <a:pt x="104" y="535"/>
                    <a:pt x="106" y="527"/>
                    <a:pt x="106" y="519"/>
                  </a:cubicBezTo>
                  <a:cubicBezTo>
                    <a:pt x="106" y="412"/>
                    <a:pt x="106" y="304"/>
                    <a:pt x="106" y="197"/>
                  </a:cubicBezTo>
                  <a:cubicBezTo>
                    <a:pt x="106" y="195"/>
                    <a:pt x="105" y="193"/>
                    <a:pt x="106" y="192"/>
                  </a:cubicBezTo>
                  <a:cubicBezTo>
                    <a:pt x="106" y="191"/>
                    <a:pt x="108" y="189"/>
                    <a:pt x="109" y="189"/>
                  </a:cubicBezTo>
                  <a:cubicBezTo>
                    <a:pt x="116" y="188"/>
                    <a:pt x="122" y="189"/>
                    <a:pt x="129" y="189"/>
                  </a:cubicBezTo>
                  <a:cubicBezTo>
                    <a:pt x="133" y="188"/>
                    <a:pt x="133" y="191"/>
                    <a:pt x="133" y="194"/>
                  </a:cubicBezTo>
                  <a:cubicBezTo>
                    <a:pt x="133" y="210"/>
                    <a:pt x="133" y="225"/>
                    <a:pt x="133" y="241"/>
                  </a:cubicBezTo>
                  <a:cubicBezTo>
                    <a:pt x="133" y="484"/>
                    <a:pt x="133" y="726"/>
                    <a:pt x="133" y="968"/>
                  </a:cubicBezTo>
                  <a:cubicBezTo>
                    <a:pt x="133" y="1012"/>
                    <a:pt x="133" y="1056"/>
                    <a:pt x="133" y="1099"/>
                  </a:cubicBezTo>
                  <a:cubicBezTo>
                    <a:pt x="133" y="1100"/>
                    <a:pt x="132" y="1102"/>
                    <a:pt x="132" y="1103"/>
                  </a:cubicBezTo>
                  <a:cubicBezTo>
                    <a:pt x="132" y="1137"/>
                    <a:pt x="156" y="1166"/>
                    <a:pt x="188" y="1173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88" y="1173"/>
                    <a:pt x="188" y="1173"/>
                    <a:pt x="189" y="1173"/>
                  </a:cubicBezTo>
                  <a:cubicBezTo>
                    <a:pt x="194" y="1174"/>
                    <a:pt x="199" y="1175"/>
                    <a:pt x="204" y="1175"/>
                  </a:cubicBezTo>
                  <a:cubicBezTo>
                    <a:pt x="210" y="1175"/>
                    <a:pt x="215" y="1174"/>
                    <a:pt x="220" y="1173"/>
                  </a:cubicBezTo>
                  <a:cubicBezTo>
                    <a:pt x="231" y="1171"/>
                    <a:pt x="242" y="1165"/>
                    <a:pt x="251" y="1158"/>
                  </a:cubicBezTo>
                  <a:cubicBezTo>
                    <a:pt x="256" y="1154"/>
                    <a:pt x="260" y="1149"/>
                    <a:pt x="264" y="1144"/>
                  </a:cubicBezTo>
                  <a:cubicBezTo>
                    <a:pt x="264" y="1143"/>
                    <a:pt x="264" y="1142"/>
                    <a:pt x="265" y="1142"/>
                  </a:cubicBezTo>
                  <a:cubicBezTo>
                    <a:pt x="265" y="1141"/>
                    <a:pt x="266" y="1141"/>
                    <a:pt x="266" y="1140"/>
                  </a:cubicBezTo>
                  <a:cubicBezTo>
                    <a:pt x="269" y="1135"/>
                    <a:pt x="272" y="1129"/>
                    <a:pt x="273" y="1123"/>
                  </a:cubicBezTo>
                  <a:cubicBezTo>
                    <a:pt x="273" y="1123"/>
                    <a:pt x="273" y="1123"/>
                    <a:pt x="273" y="1123"/>
                  </a:cubicBezTo>
                  <a:cubicBezTo>
                    <a:pt x="275" y="1117"/>
                    <a:pt x="276" y="1110"/>
                    <a:pt x="276" y="1103"/>
                  </a:cubicBezTo>
                  <a:cubicBezTo>
                    <a:pt x="276" y="1102"/>
                    <a:pt x="276" y="1100"/>
                    <a:pt x="276" y="1099"/>
                  </a:cubicBezTo>
                  <a:cubicBezTo>
                    <a:pt x="276" y="927"/>
                    <a:pt x="276" y="754"/>
                    <a:pt x="276" y="582"/>
                  </a:cubicBezTo>
                  <a:cubicBezTo>
                    <a:pt x="276" y="581"/>
                    <a:pt x="276" y="579"/>
                    <a:pt x="276" y="578"/>
                  </a:cubicBezTo>
                  <a:cubicBezTo>
                    <a:pt x="276" y="574"/>
                    <a:pt x="278" y="572"/>
                    <a:pt x="281" y="572"/>
                  </a:cubicBezTo>
                  <a:cubicBezTo>
                    <a:pt x="288" y="572"/>
                    <a:pt x="294" y="572"/>
                    <a:pt x="300" y="572"/>
                  </a:cubicBezTo>
                  <a:cubicBezTo>
                    <a:pt x="303" y="572"/>
                    <a:pt x="305" y="574"/>
                    <a:pt x="305" y="577"/>
                  </a:cubicBezTo>
                  <a:cubicBezTo>
                    <a:pt x="305" y="579"/>
                    <a:pt x="305" y="581"/>
                    <a:pt x="305" y="583"/>
                  </a:cubicBezTo>
                  <a:cubicBezTo>
                    <a:pt x="305" y="756"/>
                    <a:pt x="305" y="929"/>
                    <a:pt x="305" y="1102"/>
                  </a:cubicBezTo>
                  <a:cubicBezTo>
                    <a:pt x="305" y="1102"/>
                    <a:pt x="305" y="1103"/>
                    <a:pt x="305" y="1103"/>
                  </a:cubicBezTo>
                  <a:cubicBezTo>
                    <a:pt x="305" y="1104"/>
                    <a:pt x="305" y="1104"/>
                    <a:pt x="305" y="1105"/>
                  </a:cubicBezTo>
                  <a:cubicBezTo>
                    <a:pt x="305" y="1105"/>
                    <a:pt x="305" y="1105"/>
                    <a:pt x="305" y="1105"/>
                  </a:cubicBezTo>
                  <a:cubicBezTo>
                    <a:pt x="305" y="1116"/>
                    <a:pt x="308" y="1126"/>
                    <a:pt x="313" y="1136"/>
                  </a:cubicBezTo>
                  <a:cubicBezTo>
                    <a:pt x="320" y="1150"/>
                    <a:pt x="333" y="1162"/>
                    <a:pt x="348" y="1169"/>
                  </a:cubicBezTo>
                  <a:cubicBezTo>
                    <a:pt x="361" y="1173"/>
                    <a:pt x="361" y="1173"/>
                    <a:pt x="361" y="1173"/>
                  </a:cubicBezTo>
                  <a:cubicBezTo>
                    <a:pt x="366" y="1174"/>
                    <a:pt x="371" y="1175"/>
                    <a:pt x="377" y="1175"/>
                  </a:cubicBezTo>
                  <a:cubicBezTo>
                    <a:pt x="402" y="1175"/>
                    <a:pt x="425" y="1162"/>
                    <a:pt x="438" y="1141"/>
                  </a:cubicBezTo>
                  <a:cubicBezTo>
                    <a:pt x="438" y="1140"/>
                    <a:pt x="439" y="1139"/>
                    <a:pt x="440" y="1138"/>
                  </a:cubicBezTo>
                  <a:cubicBezTo>
                    <a:pt x="440" y="1137"/>
                    <a:pt x="440" y="1137"/>
                    <a:pt x="441" y="1136"/>
                  </a:cubicBezTo>
                  <a:cubicBezTo>
                    <a:pt x="441" y="1135"/>
                    <a:pt x="442" y="1134"/>
                    <a:pt x="443" y="1132"/>
                  </a:cubicBezTo>
                  <a:cubicBezTo>
                    <a:pt x="443" y="1131"/>
                    <a:pt x="443" y="1130"/>
                    <a:pt x="444" y="1130"/>
                  </a:cubicBezTo>
                  <a:cubicBezTo>
                    <a:pt x="444" y="1129"/>
                    <a:pt x="444" y="1128"/>
                    <a:pt x="444" y="1127"/>
                  </a:cubicBezTo>
                  <a:cubicBezTo>
                    <a:pt x="447" y="1120"/>
                    <a:pt x="449" y="1112"/>
                    <a:pt x="449" y="1103"/>
                  </a:cubicBezTo>
                  <a:cubicBezTo>
                    <a:pt x="449" y="1103"/>
                    <a:pt x="449" y="1102"/>
                    <a:pt x="449" y="1101"/>
                  </a:cubicBezTo>
                  <a:cubicBezTo>
                    <a:pt x="449" y="1101"/>
                    <a:pt x="449" y="1101"/>
                    <a:pt x="449" y="1101"/>
                  </a:cubicBezTo>
                  <a:cubicBezTo>
                    <a:pt x="449" y="950"/>
                    <a:pt x="449" y="798"/>
                    <a:pt x="449" y="647"/>
                  </a:cubicBezTo>
                  <a:cubicBezTo>
                    <a:pt x="449" y="496"/>
                    <a:pt x="449" y="345"/>
                    <a:pt x="449" y="194"/>
                  </a:cubicBezTo>
                  <a:cubicBezTo>
                    <a:pt x="449" y="190"/>
                    <a:pt x="450" y="188"/>
                    <a:pt x="454" y="189"/>
                  </a:cubicBezTo>
                  <a:cubicBezTo>
                    <a:pt x="459" y="189"/>
                    <a:pt x="464" y="189"/>
                    <a:pt x="470" y="189"/>
                  </a:cubicBezTo>
                  <a:cubicBezTo>
                    <a:pt x="476" y="189"/>
                    <a:pt x="476" y="189"/>
                    <a:pt x="476" y="195"/>
                  </a:cubicBezTo>
                  <a:cubicBezTo>
                    <a:pt x="476" y="218"/>
                    <a:pt x="476" y="241"/>
                    <a:pt x="476" y="264"/>
                  </a:cubicBezTo>
                  <a:cubicBezTo>
                    <a:pt x="476" y="348"/>
                    <a:pt x="476" y="432"/>
                    <a:pt x="476" y="517"/>
                  </a:cubicBezTo>
                  <a:cubicBezTo>
                    <a:pt x="475" y="546"/>
                    <a:pt x="501" y="570"/>
                    <a:pt x="529" y="569"/>
                  </a:cubicBezTo>
                  <a:cubicBezTo>
                    <a:pt x="550" y="569"/>
                    <a:pt x="565" y="560"/>
                    <a:pt x="576" y="542"/>
                  </a:cubicBezTo>
                  <a:cubicBezTo>
                    <a:pt x="580" y="534"/>
                    <a:pt x="582" y="526"/>
                    <a:pt x="582" y="517"/>
                  </a:cubicBezTo>
                  <a:cubicBezTo>
                    <a:pt x="582" y="393"/>
                    <a:pt x="582" y="270"/>
                    <a:pt x="58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675" name="Group 210">
            <a:extLst>
              <a:ext uri="{FF2B5EF4-FFF2-40B4-BE49-F238E27FC236}">
                <a16:creationId xmlns:a16="http://schemas.microsoft.com/office/drawing/2014/main" id="{E8071AB2-5488-4425-8C0E-E377103B0A5C}"/>
              </a:ext>
            </a:extLst>
          </p:cNvPr>
          <p:cNvGrpSpPr/>
          <p:nvPr/>
        </p:nvGrpSpPr>
        <p:grpSpPr>
          <a:xfrm>
            <a:off x="4374224" y="4624877"/>
            <a:ext cx="306170" cy="752558"/>
            <a:chOff x="3046413" y="2012950"/>
            <a:chExt cx="1851025" cy="4549776"/>
          </a:xfrm>
          <a:solidFill>
            <a:schemeClr val="tx1"/>
          </a:solidFill>
        </p:grpSpPr>
        <p:sp>
          <p:nvSpPr>
            <p:cNvPr id="676" name="Freeform 6">
              <a:extLst>
                <a:ext uri="{FF2B5EF4-FFF2-40B4-BE49-F238E27FC236}">
                  <a16:creationId xmlns:a16="http://schemas.microsoft.com/office/drawing/2014/main" id="{3CA67101-4689-47F2-A040-2B52A6F1A105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575" y="2012950"/>
              <a:ext cx="776287" cy="757238"/>
            </a:xfrm>
            <a:custGeom>
              <a:avLst/>
              <a:gdLst>
                <a:gd name="T0" fmla="*/ 77 w 244"/>
                <a:gd name="T1" fmla="*/ 229 h 238"/>
                <a:gd name="T2" fmla="*/ 128 w 244"/>
                <a:gd name="T3" fmla="*/ 237 h 238"/>
                <a:gd name="T4" fmla="*/ 172 w 244"/>
                <a:gd name="T5" fmla="*/ 227 h 238"/>
                <a:gd name="T6" fmla="*/ 214 w 244"/>
                <a:gd name="T7" fmla="*/ 198 h 238"/>
                <a:gd name="T8" fmla="*/ 244 w 244"/>
                <a:gd name="T9" fmla="*/ 118 h 238"/>
                <a:gd name="T10" fmla="*/ 222 w 244"/>
                <a:gd name="T11" fmla="*/ 52 h 238"/>
                <a:gd name="T12" fmla="*/ 116 w 244"/>
                <a:gd name="T13" fmla="*/ 2 h 238"/>
                <a:gd name="T14" fmla="*/ 61 w 244"/>
                <a:gd name="T15" fmla="*/ 17 h 238"/>
                <a:gd name="T16" fmla="*/ 13 w 244"/>
                <a:gd name="T17" fmla="*/ 68 h 238"/>
                <a:gd name="T18" fmla="*/ 0 w 244"/>
                <a:gd name="T19" fmla="*/ 121 h 238"/>
                <a:gd name="T20" fmla="*/ 13 w 244"/>
                <a:gd name="T21" fmla="*/ 173 h 238"/>
                <a:gd name="T22" fmla="*/ 77 w 244"/>
                <a:gd name="T23" fmla="*/ 22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4" h="238">
                  <a:moveTo>
                    <a:pt x="77" y="229"/>
                  </a:moveTo>
                  <a:cubicBezTo>
                    <a:pt x="93" y="236"/>
                    <a:pt x="110" y="238"/>
                    <a:pt x="128" y="237"/>
                  </a:cubicBezTo>
                  <a:cubicBezTo>
                    <a:pt x="143" y="236"/>
                    <a:pt x="158" y="233"/>
                    <a:pt x="172" y="227"/>
                  </a:cubicBezTo>
                  <a:cubicBezTo>
                    <a:pt x="188" y="220"/>
                    <a:pt x="202" y="211"/>
                    <a:pt x="214" y="198"/>
                  </a:cubicBezTo>
                  <a:cubicBezTo>
                    <a:pt x="234" y="175"/>
                    <a:pt x="244" y="148"/>
                    <a:pt x="244" y="118"/>
                  </a:cubicBezTo>
                  <a:cubicBezTo>
                    <a:pt x="244" y="93"/>
                    <a:pt x="237" y="71"/>
                    <a:pt x="222" y="52"/>
                  </a:cubicBezTo>
                  <a:cubicBezTo>
                    <a:pt x="197" y="19"/>
                    <a:pt x="164" y="2"/>
                    <a:pt x="116" y="2"/>
                  </a:cubicBezTo>
                  <a:cubicBezTo>
                    <a:pt x="97" y="0"/>
                    <a:pt x="74" y="10"/>
                    <a:pt x="61" y="17"/>
                  </a:cubicBezTo>
                  <a:cubicBezTo>
                    <a:pt x="40" y="29"/>
                    <a:pt x="24" y="46"/>
                    <a:pt x="13" y="68"/>
                  </a:cubicBezTo>
                  <a:cubicBezTo>
                    <a:pt x="4" y="85"/>
                    <a:pt x="0" y="103"/>
                    <a:pt x="0" y="121"/>
                  </a:cubicBezTo>
                  <a:cubicBezTo>
                    <a:pt x="0" y="139"/>
                    <a:pt x="5" y="157"/>
                    <a:pt x="13" y="173"/>
                  </a:cubicBezTo>
                  <a:cubicBezTo>
                    <a:pt x="28" y="200"/>
                    <a:pt x="49" y="218"/>
                    <a:pt x="77" y="2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77" name="Freeform 7">
              <a:extLst>
                <a:ext uri="{FF2B5EF4-FFF2-40B4-BE49-F238E27FC236}">
                  <a16:creationId xmlns:a16="http://schemas.microsoft.com/office/drawing/2014/main" id="{B24B2800-29A4-4784-9E40-C9A8C318F62A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013" y="65627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78" name="Line 9">
              <a:extLst>
                <a:ext uri="{FF2B5EF4-FFF2-40B4-BE49-F238E27FC236}">
                  <a16:creationId xmlns:a16="http://schemas.microsoft.com/office/drawing/2014/main" id="{F1E6FE12-DD68-4D91-A6DA-4255616D21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79" name="Line 10">
              <a:extLst>
                <a:ext uri="{FF2B5EF4-FFF2-40B4-BE49-F238E27FC236}">
                  <a16:creationId xmlns:a16="http://schemas.microsoft.com/office/drawing/2014/main" id="{E6A94671-3299-4EF5-AF10-4101E55AB4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80" name="Freeform 11">
              <a:extLst>
                <a:ext uri="{FF2B5EF4-FFF2-40B4-BE49-F238E27FC236}">
                  <a16:creationId xmlns:a16="http://schemas.microsoft.com/office/drawing/2014/main" id="{9B59B673-0132-413A-B5C5-187F1427DEF3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413" y="2824163"/>
              <a:ext cx="1851025" cy="3738563"/>
            </a:xfrm>
            <a:custGeom>
              <a:avLst/>
              <a:gdLst>
                <a:gd name="T0" fmla="*/ 569 w 582"/>
                <a:gd name="T1" fmla="*/ 93 h 1175"/>
                <a:gd name="T2" fmla="*/ 500 w 582"/>
                <a:gd name="T3" fmla="*/ 20 h 1175"/>
                <a:gd name="T4" fmla="*/ 410 w 582"/>
                <a:gd name="T5" fmla="*/ 1 h 1175"/>
                <a:gd name="T6" fmla="*/ 80 w 582"/>
                <a:gd name="T7" fmla="*/ 20 h 1175"/>
                <a:gd name="T8" fmla="*/ 0 w 582"/>
                <a:gd name="T9" fmla="*/ 147 h 1175"/>
                <a:gd name="T10" fmla="*/ 9 w 582"/>
                <a:gd name="T11" fmla="*/ 547 h 1175"/>
                <a:gd name="T12" fmla="*/ 100 w 582"/>
                <a:gd name="T13" fmla="*/ 542 h 1175"/>
                <a:gd name="T14" fmla="*/ 106 w 582"/>
                <a:gd name="T15" fmla="*/ 197 h 1175"/>
                <a:gd name="T16" fmla="*/ 109 w 582"/>
                <a:gd name="T17" fmla="*/ 189 h 1175"/>
                <a:gd name="T18" fmla="*/ 133 w 582"/>
                <a:gd name="T19" fmla="*/ 194 h 1175"/>
                <a:gd name="T20" fmla="*/ 133 w 582"/>
                <a:gd name="T21" fmla="*/ 968 h 1175"/>
                <a:gd name="T22" fmla="*/ 132 w 582"/>
                <a:gd name="T23" fmla="*/ 1103 h 1175"/>
                <a:gd name="T24" fmla="*/ 188 w 582"/>
                <a:gd name="T25" fmla="*/ 1173 h 1175"/>
                <a:gd name="T26" fmla="*/ 204 w 582"/>
                <a:gd name="T27" fmla="*/ 1175 h 1175"/>
                <a:gd name="T28" fmla="*/ 251 w 582"/>
                <a:gd name="T29" fmla="*/ 1158 h 1175"/>
                <a:gd name="T30" fmla="*/ 265 w 582"/>
                <a:gd name="T31" fmla="*/ 1142 h 1175"/>
                <a:gd name="T32" fmla="*/ 273 w 582"/>
                <a:gd name="T33" fmla="*/ 1123 h 1175"/>
                <a:gd name="T34" fmla="*/ 276 w 582"/>
                <a:gd name="T35" fmla="*/ 1103 h 1175"/>
                <a:gd name="T36" fmla="*/ 276 w 582"/>
                <a:gd name="T37" fmla="*/ 582 h 1175"/>
                <a:gd name="T38" fmla="*/ 281 w 582"/>
                <a:gd name="T39" fmla="*/ 572 h 1175"/>
                <a:gd name="T40" fmla="*/ 305 w 582"/>
                <a:gd name="T41" fmla="*/ 577 h 1175"/>
                <a:gd name="T42" fmla="*/ 305 w 582"/>
                <a:gd name="T43" fmla="*/ 1102 h 1175"/>
                <a:gd name="T44" fmla="*/ 305 w 582"/>
                <a:gd name="T45" fmla="*/ 1105 h 1175"/>
                <a:gd name="T46" fmla="*/ 313 w 582"/>
                <a:gd name="T47" fmla="*/ 1136 h 1175"/>
                <a:gd name="T48" fmla="*/ 361 w 582"/>
                <a:gd name="T49" fmla="*/ 1173 h 1175"/>
                <a:gd name="T50" fmla="*/ 438 w 582"/>
                <a:gd name="T51" fmla="*/ 1141 h 1175"/>
                <a:gd name="T52" fmla="*/ 441 w 582"/>
                <a:gd name="T53" fmla="*/ 1136 h 1175"/>
                <a:gd name="T54" fmla="*/ 444 w 582"/>
                <a:gd name="T55" fmla="*/ 1130 h 1175"/>
                <a:gd name="T56" fmla="*/ 449 w 582"/>
                <a:gd name="T57" fmla="*/ 1103 h 1175"/>
                <a:gd name="T58" fmla="*/ 449 w 582"/>
                <a:gd name="T59" fmla="*/ 1101 h 1175"/>
                <a:gd name="T60" fmla="*/ 449 w 582"/>
                <a:gd name="T61" fmla="*/ 194 h 1175"/>
                <a:gd name="T62" fmla="*/ 470 w 582"/>
                <a:gd name="T63" fmla="*/ 189 h 1175"/>
                <a:gd name="T64" fmla="*/ 476 w 582"/>
                <a:gd name="T65" fmla="*/ 264 h 1175"/>
                <a:gd name="T66" fmla="*/ 529 w 582"/>
                <a:gd name="T67" fmla="*/ 569 h 1175"/>
                <a:gd name="T68" fmla="*/ 582 w 582"/>
                <a:gd name="T69" fmla="*/ 517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2" h="1175">
                  <a:moveTo>
                    <a:pt x="582" y="147"/>
                  </a:moveTo>
                  <a:cubicBezTo>
                    <a:pt x="582" y="129"/>
                    <a:pt x="578" y="110"/>
                    <a:pt x="569" y="93"/>
                  </a:cubicBezTo>
                  <a:cubicBezTo>
                    <a:pt x="564" y="83"/>
                    <a:pt x="558" y="72"/>
                    <a:pt x="551" y="62"/>
                  </a:cubicBezTo>
                  <a:cubicBezTo>
                    <a:pt x="538" y="44"/>
                    <a:pt x="513" y="26"/>
                    <a:pt x="500" y="20"/>
                  </a:cubicBezTo>
                  <a:cubicBezTo>
                    <a:pt x="489" y="15"/>
                    <a:pt x="478" y="11"/>
                    <a:pt x="466" y="7"/>
                  </a:cubicBezTo>
                  <a:cubicBezTo>
                    <a:pt x="448" y="0"/>
                    <a:pt x="429" y="1"/>
                    <a:pt x="410" y="1"/>
                  </a:cubicBezTo>
                  <a:cubicBezTo>
                    <a:pt x="324" y="1"/>
                    <a:pt x="239" y="1"/>
                    <a:pt x="153" y="1"/>
                  </a:cubicBezTo>
                  <a:cubicBezTo>
                    <a:pt x="127" y="1"/>
                    <a:pt x="103" y="8"/>
                    <a:pt x="80" y="20"/>
                  </a:cubicBezTo>
                  <a:cubicBezTo>
                    <a:pt x="52" y="35"/>
                    <a:pt x="31" y="56"/>
                    <a:pt x="16" y="84"/>
                  </a:cubicBezTo>
                  <a:cubicBezTo>
                    <a:pt x="6" y="104"/>
                    <a:pt x="0" y="125"/>
                    <a:pt x="0" y="147"/>
                  </a:cubicBezTo>
                  <a:cubicBezTo>
                    <a:pt x="0" y="269"/>
                    <a:pt x="0" y="391"/>
                    <a:pt x="0" y="513"/>
                  </a:cubicBezTo>
                  <a:cubicBezTo>
                    <a:pt x="0" y="525"/>
                    <a:pt x="1" y="537"/>
                    <a:pt x="9" y="547"/>
                  </a:cubicBezTo>
                  <a:cubicBezTo>
                    <a:pt x="18" y="560"/>
                    <a:pt x="30" y="567"/>
                    <a:pt x="46" y="569"/>
                  </a:cubicBezTo>
                  <a:cubicBezTo>
                    <a:pt x="69" y="571"/>
                    <a:pt x="88" y="562"/>
                    <a:pt x="100" y="542"/>
                  </a:cubicBezTo>
                  <a:cubicBezTo>
                    <a:pt x="104" y="535"/>
                    <a:pt x="106" y="527"/>
                    <a:pt x="106" y="519"/>
                  </a:cubicBezTo>
                  <a:cubicBezTo>
                    <a:pt x="106" y="412"/>
                    <a:pt x="106" y="304"/>
                    <a:pt x="106" y="197"/>
                  </a:cubicBezTo>
                  <a:cubicBezTo>
                    <a:pt x="106" y="195"/>
                    <a:pt x="105" y="193"/>
                    <a:pt x="106" y="192"/>
                  </a:cubicBezTo>
                  <a:cubicBezTo>
                    <a:pt x="106" y="191"/>
                    <a:pt x="108" y="189"/>
                    <a:pt x="109" y="189"/>
                  </a:cubicBezTo>
                  <a:cubicBezTo>
                    <a:pt x="116" y="188"/>
                    <a:pt x="122" y="189"/>
                    <a:pt x="129" y="189"/>
                  </a:cubicBezTo>
                  <a:cubicBezTo>
                    <a:pt x="133" y="188"/>
                    <a:pt x="133" y="191"/>
                    <a:pt x="133" y="194"/>
                  </a:cubicBezTo>
                  <a:cubicBezTo>
                    <a:pt x="133" y="210"/>
                    <a:pt x="133" y="225"/>
                    <a:pt x="133" y="241"/>
                  </a:cubicBezTo>
                  <a:cubicBezTo>
                    <a:pt x="133" y="484"/>
                    <a:pt x="133" y="726"/>
                    <a:pt x="133" y="968"/>
                  </a:cubicBezTo>
                  <a:cubicBezTo>
                    <a:pt x="133" y="1012"/>
                    <a:pt x="133" y="1056"/>
                    <a:pt x="133" y="1099"/>
                  </a:cubicBezTo>
                  <a:cubicBezTo>
                    <a:pt x="133" y="1100"/>
                    <a:pt x="132" y="1102"/>
                    <a:pt x="132" y="1103"/>
                  </a:cubicBezTo>
                  <a:cubicBezTo>
                    <a:pt x="132" y="1137"/>
                    <a:pt x="156" y="1166"/>
                    <a:pt x="188" y="1173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88" y="1173"/>
                    <a:pt x="188" y="1173"/>
                    <a:pt x="189" y="1173"/>
                  </a:cubicBezTo>
                  <a:cubicBezTo>
                    <a:pt x="194" y="1174"/>
                    <a:pt x="199" y="1175"/>
                    <a:pt x="204" y="1175"/>
                  </a:cubicBezTo>
                  <a:cubicBezTo>
                    <a:pt x="210" y="1175"/>
                    <a:pt x="215" y="1174"/>
                    <a:pt x="220" y="1173"/>
                  </a:cubicBezTo>
                  <a:cubicBezTo>
                    <a:pt x="231" y="1171"/>
                    <a:pt x="242" y="1165"/>
                    <a:pt x="251" y="1158"/>
                  </a:cubicBezTo>
                  <a:cubicBezTo>
                    <a:pt x="256" y="1154"/>
                    <a:pt x="260" y="1149"/>
                    <a:pt x="264" y="1144"/>
                  </a:cubicBezTo>
                  <a:cubicBezTo>
                    <a:pt x="264" y="1143"/>
                    <a:pt x="264" y="1142"/>
                    <a:pt x="265" y="1142"/>
                  </a:cubicBezTo>
                  <a:cubicBezTo>
                    <a:pt x="265" y="1141"/>
                    <a:pt x="266" y="1141"/>
                    <a:pt x="266" y="1140"/>
                  </a:cubicBezTo>
                  <a:cubicBezTo>
                    <a:pt x="269" y="1135"/>
                    <a:pt x="272" y="1129"/>
                    <a:pt x="273" y="1123"/>
                  </a:cubicBezTo>
                  <a:cubicBezTo>
                    <a:pt x="273" y="1123"/>
                    <a:pt x="273" y="1123"/>
                    <a:pt x="273" y="1123"/>
                  </a:cubicBezTo>
                  <a:cubicBezTo>
                    <a:pt x="275" y="1117"/>
                    <a:pt x="276" y="1110"/>
                    <a:pt x="276" y="1103"/>
                  </a:cubicBezTo>
                  <a:cubicBezTo>
                    <a:pt x="276" y="1102"/>
                    <a:pt x="276" y="1100"/>
                    <a:pt x="276" y="1099"/>
                  </a:cubicBezTo>
                  <a:cubicBezTo>
                    <a:pt x="276" y="927"/>
                    <a:pt x="276" y="754"/>
                    <a:pt x="276" y="582"/>
                  </a:cubicBezTo>
                  <a:cubicBezTo>
                    <a:pt x="276" y="581"/>
                    <a:pt x="276" y="579"/>
                    <a:pt x="276" y="578"/>
                  </a:cubicBezTo>
                  <a:cubicBezTo>
                    <a:pt x="276" y="574"/>
                    <a:pt x="278" y="572"/>
                    <a:pt x="281" y="572"/>
                  </a:cubicBezTo>
                  <a:cubicBezTo>
                    <a:pt x="288" y="572"/>
                    <a:pt x="294" y="572"/>
                    <a:pt x="300" y="572"/>
                  </a:cubicBezTo>
                  <a:cubicBezTo>
                    <a:pt x="303" y="572"/>
                    <a:pt x="305" y="574"/>
                    <a:pt x="305" y="577"/>
                  </a:cubicBezTo>
                  <a:cubicBezTo>
                    <a:pt x="305" y="579"/>
                    <a:pt x="305" y="581"/>
                    <a:pt x="305" y="583"/>
                  </a:cubicBezTo>
                  <a:cubicBezTo>
                    <a:pt x="305" y="756"/>
                    <a:pt x="305" y="929"/>
                    <a:pt x="305" y="1102"/>
                  </a:cubicBezTo>
                  <a:cubicBezTo>
                    <a:pt x="305" y="1102"/>
                    <a:pt x="305" y="1103"/>
                    <a:pt x="305" y="1103"/>
                  </a:cubicBezTo>
                  <a:cubicBezTo>
                    <a:pt x="305" y="1104"/>
                    <a:pt x="305" y="1104"/>
                    <a:pt x="305" y="1105"/>
                  </a:cubicBezTo>
                  <a:cubicBezTo>
                    <a:pt x="305" y="1105"/>
                    <a:pt x="305" y="1105"/>
                    <a:pt x="305" y="1105"/>
                  </a:cubicBezTo>
                  <a:cubicBezTo>
                    <a:pt x="305" y="1116"/>
                    <a:pt x="308" y="1126"/>
                    <a:pt x="313" y="1136"/>
                  </a:cubicBezTo>
                  <a:cubicBezTo>
                    <a:pt x="320" y="1150"/>
                    <a:pt x="333" y="1162"/>
                    <a:pt x="348" y="1169"/>
                  </a:cubicBezTo>
                  <a:cubicBezTo>
                    <a:pt x="361" y="1173"/>
                    <a:pt x="361" y="1173"/>
                    <a:pt x="361" y="1173"/>
                  </a:cubicBezTo>
                  <a:cubicBezTo>
                    <a:pt x="366" y="1174"/>
                    <a:pt x="371" y="1175"/>
                    <a:pt x="377" y="1175"/>
                  </a:cubicBezTo>
                  <a:cubicBezTo>
                    <a:pt x="402" y="1175"/>
                    <a:pt x="425" y="1162"/>
                    <a:pt x="438" y="1141"/>
                  </a:cubicBezTo>
                  <a:cubicBezTo>
                    <a:pt x="438" y="1140"/>
                    <a:pt x="439" y="1139"/>
                    <a:pt x="440" y="1138"/>
                  </a:cubicBezTo>
                  <a:cubicBezTo>
                    <a:pt x="440" y="1137"/>
                    <a:pt x="440" y="1137"/>
                    <a:pt x="441" y="1136"/>
                  </a:cubicBezTo>
                  <a:cubicBezTo>
                    <a:pt x="441" y="1135"/>
                    <a:pt x="442" y="1134"/>
                    <a:pt x="443" y="1132"/>
                  </a:cubicBezTo>
                  <a:cubicBezTo>
                    <a:pt x="443" y="1131"/>
                    <a:pt x="443" y="1130"/>
                    <a:pt x="444" y="1130"/>
                  </a:cubicBezTo>
                  <a:cubicBezTo>
                    <a:pt x="444" y="1129"/>
                    <a:pt x="444" y="1128"/>
                    <a:pt x="444" y="1127"/>
                  </a:cubicBezTo>
                  <a:cubicBezTo>
                    <a:pt x="447" y="1120"/>
                    <a:pt x="449" y="1112"/>
                    <a:pt x="449" y="1103"/>
                  </a:cubicBezTo>
                  <a:cubicBezTo>
                    <a:pt x="449" y="1103"/>
                    <a:pt x="449" y="1102"/>
                    <a:pt x="449" y="1101"/>
                  </a:cubicBezTo>
                  <a:cubicBezTo>
                    <a:pt x="449" y="1101"/>
                    <a:pt x="449" y="1101"/>
                    <a:pt x="449" y="1101"/>
                  </a:cubicBezTo>
                  <a:cubicBezTo>
                    <a:pt x="449" y="950"/>
                    <a:pt x="449" y="798"/>
                    <a:pt x="449" y="647"/>
                  </a:cubicBezTo>
                  <a:cubicBezTo>
                    <a:pt x="449" y="496"/>
                    <a:pt x="449" y="345"/>
                    <a:pt x="449" y="194"/>
                  </a:cubicBezTo>
                  <a:cubicBezTo>
                    <a:pt x="449" y="190"/>
                    <a:pt x="450" y="188"/>
                    <a:pt x="454" y="189"/>
                  </a:cubicBezTo>
                  <a:cubicBezTo>
                    <a:pt x="459" y="189"/>
                    <a:pt x="464" y="189"/>
                    <a:pt x="470" y="189"/>
                  </a:cubicBezTo>
                  <a:cubicBezTo>
                    <a:pt x="476" y="189"/>
                    <a:pt x="476" y="189"/>
                    <a:pt x="476" y="195"/>
                  </a:cubicBezTo>
                  <a:cubicBezTo>
                    <a:pt x="476" y="218"/>
                    <a:pt x="476" y="241"/>
                    <a:pt x="476" y="264"/>
                  </a:cubicBezTo>
                  <a:cubicBezTo>
                    <a:pt x="476" y="348"/>
                    <a:pt x="476" y="432"/>
                    <a:pt x="476" y="517"/>
                  </a:cubicBezTo>
                  <a:cubicBezTo>
                    <a:pt x="475" y="546"/>
                    <a:pt x="501" y="570"/>
                    <a:pt x="529" y="569"/>
                  </a:cubicBezTo>
                  <a:cubicBezTo>
                    <a:pt x="550" y="569"/>
                    <a:pt x="565" y="560"/>
                    <a:pt x="576" y="542"/>
                  </a:cubicBezTo>
                  <a:cubicBezTo>
                    <a:pt x="580" y="534"/>
                    <a:pt x="582" y="526"/>
                    <a:pt x="582" y="517"/>
                  </a:cubicBezTo>
                  <a:cubicBezTo>
                    <a:pt x="582" y="393"/>
                    <a:pt x="582" y="270"/>
                    <a:pt x="58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681" name="Group 216">
            <a:extLst>
              <a:ext uri="{FF2B5EF4-FFF2-40B4-BE49-F238E27FC236}">
                <a16:creationId xmlns:a16="http://schemas.microsoft.com/office/drawing/2014/main" id="{38294321-C704-4D7A-B51E-5CC502C6D20F}"/>
              </a:ext>
            </a:extLst>
          </p:cNvPr>
          <p:cNvGrpSpPr/>
          <p:nvPr/>
        </p:nvGrpSpPr>
        <p:grpSpPr>
          <a:xfrm>
            <a:off x="4829564" y="4053560"/>
            <a:ext cx="306170" cy="752558"/>
            <a:chOff x="3046413" y="2012950"/>
            <a:chExt cx="1851025" cy="4549776"/>
          </a:xfrm>
          <a:solidFill>
            <a:schemeClr val="tx1"/>
          </a:solidFill>
        </p:grpSpPr>
        <p:sp>
          <p:nvSpPr>
            <p:cNvPr id="682" name="Freeform 6">
              <a:extLst>
                <a:ext uri="{FF2B5EF4-FFF2-40B4-BE49-F238E27FC236}">
                  <a16:creationId xmlns:a16="http://schemas.microsoft.com/office/drawing/2014/main" id="{F192CF9D-C9AD-48B4-9FC5-6AFF2BE2F16C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575" y="2012950"/>
              <a:ext cx="776287" cy="757238"/>
            </a:xfrm>
            <a:custGeom>
              <a:avLst/>
              <a:gdLst>
                <a:gd name="T0" fmla="*/ 77 w 244"/>
                <a:gd name="T1" fmla="*/ 229 h 238"/>
                <a:gd name="T2" fmla="*/ 128 w 244"/>
                <a:gd name="T3" fmla="*/ 237 h 238"/>
                <a:gd name="T4" fmla="*/ 172 w 244"/>
                <a:gd name="T5" fmla="*/ 227 h 238"/>
                <a:gd name="T6" fmla="*/ 214 w 244"/>
                <a:gd name="T7" fmla="*/ 198 h 238"/>
                <a:gd name="T8" fmla="*/ 244 w 244"/>
                <a:gd name="T9" fmla="*/ 118 h 238"/>
                <a:gd name="T10" fmla="*/ 222 w 244"/>
                <a:gd name="T11" fmla="*/ 52 h 238"/>
                <a:gd name="T12" fmla="*/ 116 w 244"/>
                <a:gd name="T13" fmla="*/ 2 h 238"/>
                <a:gd name="T14" fmla="*/ 61 w 244"/>
                <a:gd name="T15" fmla="*/ 17 h 238"/>
                <a:gd name="T16" fmla="*/ 13 w 244"/>
                <a:gd name="T17" fmla="*/ 68 h 238"/>
                <a:gd name="T18" fmla="*/ 0 w 244"/>
                <a:gd name="T19" fmla="*/ 121 h 238"/>
                <a:gd name="T20" fmla="*/ 13 w 244"/>
                <a:gd name="T21" fmla="*/ 173 h 238"/>
                <a:gd name="T22" fmla="*/ 77 w 244"/>
                <a:gd name="T23" fmla="*/ 229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4" h="238">
                  <a:moveTo>
                    <a:pt x="77" y="229"/>
                  </a:moveTo>
                  <a:cubicBezTo>
                    <a:pt x="93" y="236"/>
                    <a:pt x="110" y="238"/>
                    <a:pt x="128" y="237"/>
                  </a:cubicBezTo>
                  <a:cubicBezTo>
                    <a:pt x="143" y="236"/>
                    <a:pt x="158" y="233"/>
                    <a:pt x="172" y="227"/>
                  </a:cubicBezTo>
                  <a:cubicBezTo>
                    <a:pt x="188" y="220"/>
                    <a:pt x="202" y="211"/>
                    <a:pt x="214" y="198"/>
                  </a:cubicBezTo>
                  <a:cubicBezTo>
                    <a:pt x="234" y="175"/>
                    <a:pt x="244" y="148"/>
                    <a:pt x="244" y="118"/>
                  </a:cubicBezTo>
                  <a:cubicBezTo>
                    <a:pt x="244" y="93"/>
                    <a:pt x="237" y="71"/>
                    <a:pt x="222" y="52"/>
                  </a:cubicBezTo>
                  <a:cubicBezTo>
                    <a:pt x="197" y="19"/>
                    <a:pt x="164" y="2"/>
                    <a:pt x="116" y="2"/>
                  </a:cubicBezTo>
                  <a:cubicBezTo>
                    <a:pt x="97" y="0"/>
                    <a:pt x="74" y="10"/>
                    <a:pt x="61" y="17"/>
                  </a:cubicBezTo>
                  <a:cubicBezTo>
                    <a:pt x="40" y="29"/>
                    <a:pt x="24" y="46"/>
                    <a:pt x="13" y="68"/>
                  </a:cubicBezTo>
                  <a:cubicBezTo>
                    <a:pt x="4" y="85"/>
                    <a:pt x="0" y="103"/>
                    <a:pt x="0" y="121"/>
                  </a:cubicBezTo>
                  <a:cubicBezTo>
                    <a:pt x="0" y="139"/>
                    <a:pt x="5" y="157"/>
                    <a:pt x="13" y="173"/>
                  </a:cubicBezTo>
                  <a:cubicBezTo>
                    <a:pt x="28" y="200"/>
                    <a:pt x="49" y="218"/>
                    <a:pt x="77" y="22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83" name="Freeform 7">
              <a:extLst>
                <a:ext uri="{FF2B5EF4-FFF2-40B4-BE49-F238E27FC236}">
                  <a16:creationId xmlns:a16="http://schemas.microsoft.com/office/drawing/2014/main" id="{B12C4F9A-8BA2-41B9-8AEB-CA84BE732D60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1013" y="65627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84" name="Line 9">
              <a:extLst>
                <a:ext uri="{FF2B5EF4-FFF2-40B4-BE49-F238E27FC236}">
                  <a16:creationId xmlns:a16="http://schemas.microsoft.com/office/drawing/2014/main" id="{83F2A17E-E75E-4D8A-AFEE-897B3DA80C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85" name="Line 10">
              <a:extLst>
                <a:ext uri="{FF2B5EF4-FFF2-40B4-BE49-F238E27FC236}">
                  <a16:creationId xmlns:a16="http://schemas.microsoft.com/office/drawing/2014/main" id="{E2B4B833-A36D-4920-BBB4-E389D05704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6500" y="6556375"/>
              <a:ext cx="0" cy="0"/>
            </a:xfrm>
            <a:prstGeom prst="lin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86" name="Freeform 11">
              <a:extLst>
                <a:ext uri="{FF2B5EF4-FFF2-40B4-BE49-F238E27FC236}">
                  <a16:creationId xmlns:a16="http://schemas.microsoft.com/office/drawing/2014/main" id="{DF0C3075-127F-4503-B3A7-C98B11576A92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413" y="2824163"/>
              <a:ext cx="1851025" cy="3738563"/>
            </a:xfrm>
            <a:custGeom>
              <a:avLst/>
              <a:gdLst>
                <a:gd name="T0" fmla="*/ 569 w 582"/>
                <a:gd name="T1" fmla="*/ 93 h 1175"/>
                <a:gd name="T2" fmla="*/ 500 w 582"/>
                <a:gd name="T3" fmla="*/ 20 h 1175"/>
                <a:gd name="T4" fmla="*/ 410 w 582"/>
                <a:gd name="T5" fmla="*/ 1 h 1175"/>
                <a:gd name="T6" fmla="*/ 80 w 582"/>
                <a:gd name="T7" fmla="*/ 20 h 1175"/>
                <a:gd name="T8" fmla="*/ 0 w 582"/>
                <a:gd name="T9" fmla="*/ 147 h 1175"/>
                <a:gd name="T10" fmla="*/ 9 w 582"/>
                <a:gd name="T11" fmla="*/ 547 h 1175"/>
                <a:gd name="T12" fmla="*/ 100 w 582"/>
                <a:gd name="T13" fmla="*/ 542 h 1175"/>
                <a:gd name="T14" fmla="*/ 106 w 582"/>
                <a:gd name="T15" fmla="*/ 197 h 1175"/>
                <a:gd name="T16" fmla="*/ 109 w 582"/>
                <a:gd name="T17" fmla="*/ 189 h 1175"/>
                <a:gd name="T18" fmla="*/ 133 w 582"/>
                <a:gd name="T19" fmla="*/ 194 h 1175"/>
                <a:gd name="T20" fmla="*/ 133 w 582"/>
                <a:gd name="T21" fmla="*/ 968 h 1175"/>
                <a:gd name="T22" fmla="*/ 132 w 582"/>
                <a:gd name="T23" fmla="*/ 1103 h 1175"/>
                <a:gd name="T24" fmla="*/ 188 w 582"/>
                <a:gd name="T25" fmla="*/ 1173 h 1175"/>
                <a:gd name="T26" fmla="*/ 204 w 582"/>
                <a:gd name="T27" fmla="*/ 1175 h 1175"/>
                <a:gd name="T28" fmla="*/ 251 w 582"/>
                <a:gd name="T29" fmla="*/ 1158 h 1175"/>
                <a:gd name="T30" fmla="*/ 265 w 582"/>
                <a:gd name="T31" fmla="*/ 1142 h 1175"/>
                <a:gd name="T32" fmla="*/ 273 w 582"/>
                <a:gd name="T33" fmla="*/ 1123 h 1175"/>
                <a:gd name="T34" fmla="*/ 276 w 582"/>
                <a:gd name="T35" fmla="*/ 1103 h 1175"/>
                <a:gd name="T36" fmla="*/ 276 w 582"/>
                <a:gd name="T37" fmla="*/ 582 h 1175"/>
                <a:gd name="T38" fmla="*/ 281 w 582"/>
                <a:gd name="T39" fmla="*/ 572 h 1175"/>
                <a:gd name="T40" fmla="*/ 305 w 582"/>
                <a:gd name="T41" fmla="*/ 577 h 1175"/>
                <a:gd name="T42" fmla="*/ 305 w 582"/>
                <a:gd name="T43" fmla="*/ 1102 h 1175"/>
                <a:gd name="T44" fmla="*/ 305 w 582"/>
                <a:gd name="T45" fmla="*/ 1105 h 1175"/>
                <a:gd name="T46" fmla="*/ 313 w 582"/>
                <a:gd name="T47" fmla="*/ 1136 h 1175"/>
                <a:gd name="T48" fmla="*/ 361 w 582"/>
                <a:gd name="T49" fmla="*/ 1173 h 1175"/>
                <a:gd name="T50" fmla="*/ 438 w 582"/>
                <a:gd name="T51" fmla="*/ 1141 h 1175"/>
                <a:gd name="T52" fmla="*/ 441 w 582"/>
                <a:gd name="T53" fmla="*/ 1136 h 1175"/>
                <a:gd name="T54" fmla="*/ 444 w 582"/>
                <a:gd name="T55" fmla="*/ 1130 h 1175"/>
                <a:gd name="T56" fmla="*/ 449 w 582"/>
                <a:gd name="T57" fmla="*/ 1103 h 1175"/>
                <a:gd name="T58" fmla="*/ 449 w 582"/>
                <a:gd name="T59" fmla="*/ 1101 h 1175"/>
                <a:gd name="T60" fmla="*/ 449 w 582"/>
                <a:gd name="T61" fmla="*/ 194 h 1175"/>
                <a:gd name="T62" fmla="*/ 470 w 582"/>
                <a:gd name="T63" fmla="*/ 189 h 1175"/>
                <a:gd name="T64" fmla="*/ 476 w 582"/>
                <a:gd name="T65" fmla="*/ 264 h 1175"/>
                <a:gd name="T66" fmla="*/ 529 w 582"/>
                <a:gd name="T67" fmla="*/ 569 h 1175"/>
                <a:gd name="T68" fmla="*/ 582 w 582"/>
                <a:gd name="T69" fmla="*/ 517 h 1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2" h="1175">
                  <a:moveTo>
                    <a:pt x="582" y="147"/>
                  </a:moveTo>
                  <a:cubicBezTo>
                    <a:pt x="582" y="129"/>
                    <a:pt x="578" y="110"/>
                    <a:pt x="569" y="93"/>
                  </a:cubicBezTo>
                  <a:cubicBezTo>
                    <a:pt x="564" y="83"/>
                    <a:pt x="558" y="72"/>
                    <a:pt x="551" y="62"/>
                  </a:cubicBezTo>
                  <a:cubicBezTo>
                    <a:pt x="538" y="44"/>
                    <a:pt x="513" y="26"/>
                    <a:pt x="500" y="20"/>
                  </a:cubicBezTo>
                  <a:cubicBezTo>
                    <a:pt x="489" y="15"/>
                    <a:pt x="478" y="11"/>
                    <a:pt x="466" y="7"/>
                  </a:cubicBezTo>
                  <a:cubicBezTo>
                    <a:pt x="448" y="0"/>
                    <a:pt x="429" y="1"/>
                    <a:pt x="410" y="1"/>
                  </a:cubicBezTo>
                  <a:cubicBezTo>
                    <a:pt x="324" y="1"/>
                    <a:pt x="239" y="1"/>
                    <a:pt x="153" y="1"/>
                  </a:cubicBezTo>
                  <a:cubicBezTo>
                    <a:pt x="127" y="1"/>
                    <a:pt x="103" y="8"/>
                    <a:pt x="80" y="20"/>
                  </a:cubicBezTo>
                  <a:cubicBezTo>
                    <a:pt x="52" y="35"/>
                    <a:pt x="31" y="56"/>
                    <a:pt x="16" y="84"/>
                  </a:cubicBezTo>
                  <a:cubicBezTo>
                    <a:pt x="6" y="104"/>
                    <a:pt x="0" y="125"/>
                    <a:pt x="0" y="147"/>
                  </a:cubicBezTo>
                  <a:cubicBezTo>
                    <a:pt x="0" y="269"/>
                    <a:pt x="0" y="391"/>
                    <a:pt x="0" y="513"/>
                  </a:cubicBezTo>
                  <a:cubicBezTo>
                    <a:pt x="0" y="525"/>
                    <a:pt x="1" y="537"/>
                    <a:pt x="9" y="547"/>
                  </a:cubicBezTo>
                  <a:cubicBezTo>
                    <a:pt x="18" y="560"/>
                    <a:pt x="30" y="567"/>
                    <a:pt x="46" y="569"/>
                  </a:cubicBezTo>
                  <a:cubicBezTo>
                    <a:pt x="69" y="571"/>
                    <a:pt x="88" y="562"/>
                    <a:pt x="100" y="542"/>
                  </a:cubicBezTo>
                  <a:cubicBezTo>
                    <a:pt x="104" y="535"/>
                    <a:pt x="106" y="527"/>
                    <a:pt x="106" y="519"/>
                  </a:cubicBezTo>
                  <a:cubicBezTo>
                    <a:pt x="106" y="412"/>
                    <a:pt x="106" y="304"/>
                    <a:pt x="106" y="197"/>
                  </a:cubicBezTo>
                  <a:cubicBezTo>
                    <a:pt x="106" y="195"/>
                    <a:pt x="105" y="193"/>
                    <a:pt x="106" y="192"/>
                  </a:cubicBezTo>
                  <a:cubicBezTo>
                    <a:pt x="106" y="191"/>
                    <a:pt x="108" y="189"/>
                    <a:pt x="109" y="189"/>
                  </a:cubicBezTo>
                  <a:cubicBezTo>
                    <a:pt x="116" y="188"/>
                    <a:pt x="122" y="189"/>
                    <a:pt x="129" y="189"/>
                  </a:cubicBezTo>
                  <a:cubicBezTo>
                    <a:pt x="133" y="188"/>
                    <a:pt x="133" y="191"/>
                    <a:pt x="133" y="194"/>
                  </a:cubicBezTo>
                  <a:cubicBezTo>
                    <a:pt x="133" y="210"/>
                    <a:pt x="133" y="225"/>
                    <a:pt x="133" y="241"/>
                  </a:cubicBezTo>
                  <a:cubicBezTo>
                    <a:pt x="133" y="484"/>
                    <a:pt x="133" y="726"/>
                    <a:pt x="133" y="968"/>
                  </a:cubicBezTo>
                  <a:cubicBezTo>
                    <a:pt x="133" y="1012"/>
                    <a:pt x="133" y="1056"/>
                    <a:pt x="133" y="1099"/>
                  </a:cubicBezTo>
                  <a:cubicBezTo>
                    <a:pt x="133" y="1100"/>
                    <a:pt x="132" y="1102"/>
                    <a:pt x="132" y="1103"/>
                  </a:cubicBezTo>
                  <a:cubicBezTo>
                    <a:pt x="132" y="1137"/>
                    <a:pt x="156" y="1166"/>
                    <a:pt x="188" y="1173"/>
                  </a:cubicBezTo>
                  <a:cubicBezTo>
                    <a:pt x="188" y="1173"/>
                    <a:pt x="188" y="1173"/>
                    <a:pt x="188" y="1173"/>
                  </a:cubicBezTo>
                  <a:cubicBezTo>
                    <a:pt x="188" y="1173"/>
                    <a:pt x="188" y="1173"/>
                    <a:pt x="189" y="1173"/>
                  </a:cubicBezTo>
                  <a:cubicBezTo>
                    <a:pt x="194" y="1174"/>
                    <a:pt x="199" y="1175"/>
                    <a:pt x="204" y="1175"/>
                  </a:cubicBezTo>
                  <a:cubicBezTo>
                    <a:pt x="210" y="1175"/>
                    <a:pt x="215" y="1174"/>
                    <a:pt x="220" y="1173"/>
                  </a:cubicBezTo>
                  <a:cubicBezTo>
                    <a:pt x="231" y="1171"/>
                    <a:pt x="242" y="1165"/>
                    <a:pt x="251" y="1158"/>
                  </a:cubicBezTo>
                  <a:cubicBezTo>
                    <a:pt x="256" y="1154"/>
                    <a:pt x="260" y="1149"/>
                    <a:pt x="264" y="1144"/>
                  </a:cubicBezTo>
                  <a:cubicBezTo>
                    <a:pt x="264" y="1143"/>
                    <a:pt x="264" y="1142"/>
                    <a:pt x="265" y="1142"/>
                  </a:cubicBezTo>
                  <a:cubicBezTo>
                    <a:pt x="265" y="1141"/>
                    <a:pt x="266" y="1141"/>
                    <a:pt x="266" y="1140"/>
                  </a:cubicBezTo>
                  <a:cubicBezTo>
                    <a:pt x="269" y="1135"/>
                    <a:pt x="272" y="1129"/>
                    <a:pt x="273" y="1123"/>
                  </a:cubicBezTo>
                  <a:cubicBezTo>
                    <a:pt x="273" y="1123"/>
                    <a:pt x="273" y="1123"/>
                    <a:pt x="273" y="1123"/>
                  </a:cubicBezTo>
                  <a:cubicBezTo>
                    <a:pt x="275" y="1117"/>
                    <a:pt x="276" y="1110"/>
                    <a:pt x="276" y="1103"/>
                  </a:cubicBezTo>
                  <a:cubicBezTo>
                    <a:pt x="276" y="1102"/>
                    <a:pt x="276" y="1100"/>
                    <a:pt x="276" y="1099"/>
                  </a:cubicBezTo>
                  <a:cubicBezTo>
                    <a:pt x="276" y="927"/>
                    <a:pt x="276" y="754"/>
                    <a:pt x="276" y="582"/>
                  </a:cubicBezTo>
                  <a:cubicBezTo>
                    <a:pt x="276" y="581"/>
                    <a:pt x="276" y="579"/>
                    <a:pt x="276" y="578"/>
                  </a:cubicBezTo>
                  <a:cubicBezTo>
                    <a:pt x="276" y="574"/>
                    <a:pt x="278" y="572"/>
                    <a:pt x="281" y="572"/>
                  </a:cubicBezTo>
                  <a:cubicBezTo>
                    <a:pt x="288" y="572"/>
                    <a:pt x="294" y="572"/>
                    <a:pt x="300" y="572"/>
                  </a:cubicBezTo>
                  <a:cubicBezTo>
                    <a:pt x="303" y="572"/>
                    <a:pt x="305" y="574"/>
                    <a:pt x="305" y="577"/>
                  </a:cubicBezTo>
                  <a:cubicBezTo>
                    <a:pt x="305" y="579"/>
                    <a:pt x="305" y="581"/>
                    <a:pt x="305" y="583"/>
                  </a:cubicBezTo>
                  <a:cubicBezTo>
                    <a:pt x="305" y="756"/>
                    <a:pt x="305" y="929"/>
                    <a:pt x="305" y="1102"/>
                  </a:cubicBezTo>
                  <a:cubicBezTo>
                    <a:pt x="305" y="1102"/>
                    <a:pt x="305" y="1103"/>
                    <a:pt x="305" y="1103"/>
                  </a:cubicBezTo>
                  <a:cubicBezTo>
                    <a:pt x="305" y="1104"/>
                    <a:pt x="305" y="1104"/>
                    <a:pt x="305" y="1105"/>
                  </a:cubicBezTo>
                  <a:cubicBezTo>
                    <a:pt x="305" y="1105"/>
                    <a:pt x="305" y="1105"/>
                    <a:pt x="305" y="1105"/>
                  </a:cubicBezTo>
                  <a:cubicBezTo>
                    <a:pt x="305" y="1116"/>
                    <a:pt x="308" y="1126"/>
                    <a:pt x="313" y="1136"/>
                  </a:cubicBezTo>
                  <a:cubicBezTo>
                    <a:pt x="320" y="1150"/>
                    <a:pt x="333" y="1162"/>
                    <a:pt x="348" y="1169"/>
                  </a:cubicBezTo>
                  <a:cubicBezTo>
                    <a:pt x="361" y="1173"/>
                    <a:pt x="361" y="1173"/>
                    <a:pt x="361" y="1173"/>
                  </a:cubicBezTo>
                  <a:cubicBezTo>
                    <a:pt x="366" y="1174"/>
                    <a:pt x="371" y="1175"/>
                    <a:pt x="377" y="1175"/>
                  </a:cubicBezTo>
                  <a:cubicBezTo>
                    <a:pt x="402" y="1175"/>
                    <a:pt x="425" y="1162"/>
                    <a:pt x="438" y="1141"/>
                  </a:cubicBezTo>
                  <a:cubicBezTo>
                    <a:pt x="438" y="1140"/>
                    <a:pt x="439" y="1139"/>
                    <a:pt x="440" y="1138"/>
                  </a:cubicBezTo>
                  <a:cubicBezTo>
                    <a:pt x="440" y="1137"/>
                    <a:pt x="440" y="1137"/>
                    <a:pt x="441" y="1136"/>
                  </a:cubicBezTo>
                  <a:cubicBezTo>
                    <a:pt x="441" y="1135"/>
                    <a:pt x="442" y="1134"/>
                    <a:pt x="443" y="1132"/>
                  </a:cubicBezTo>
                  <a:cubicBezTo>
                    <a:pt x="443" y="1131"/>
                    <a:pt x="443" y="1130"/>
                    <a:pt x="444" y="1130"/>
                  </a:cubicBezTo>
                  <a:cubicBezTo>
                    <a:pt x="444" y="1129"/>
                    <a:pt x="444" y="1128"/>
                    <a:pt x="444" y="1127"/>
                  </a:cubicBezTo>
                  <a:cubicBezTo>
                    <a:pt x="447" y="1120"/>
                    <a:pt x="449" y="1112"/>
                    <a:pt x="449" y="1103"/>
                  </a:cubicBezTo>
                  <a:cubicBezTo>
                    <a:pt x="449" y="1103"/>
                    <a:pt x="449" y="1102"/>
                    <a:pt x="449" y="1101"/>
                  </a:cubicBezTo>
                  <a:cubicBezTo>
                    <a:pt x="449" y="1101"/>
                    <a:pt x="449" y="1101"/>
                    <a:pt x="449" y="1101"/>
                  </a:cubicBezTo>
                  <a:cubicBezTo>
                    <a:pt x="449" y="950"/>
                    <a:pt x="449" y="798"/>
                    <a:pt x="449" y="647"/>
                  </a:cubicBezTo>
                  <a:cubicBezTo>
                    <a:pt x="449" y="496"/>
                    <a:pt x="449" y="345"/>
                    <a:pt x="449" y="194"/>
                  </a:cubicBezTo>
                  <a:cubicBezTo>
                    <a:pt x="449" y="190"/>
                    <a:pt x="450" y="188"/>
                    <a:pt x="454" y="189"/>
                  </a:cubicBezTo>
                  <a:cubicBezTo>
                    <a:pt x="459" y="189"/>
                    <a:pt x="464" y="189"/>
                    <a:pt x="470" y="189"/>
                  </a:cubicBezTo>
                  <a:cubicBezTo>
                    <a:pt x="476" y="189"/>
                    <a:pt x="476" y="189"/>
                    <a:pt x="476" y="195"/>
                  </a:cubicBezTo>
                  <a:cubicBezTo>
                    <a:pt x="476" y="218"/>
                    <a:pt x="476" y="241"/>
                    <a:pt x="476" y="264"/>
                  </a:cubicBezTo>
                  <a:cubicBezTo>
                    <a:pt x="476" y="348"/>
                    <a:pt x="476" y="432"/>
                    <a:pt x="476" y="517"/>
                  </a:cubicBezTo>
                  <a:cubicBezTo>
                    <a:pt x="475" y="546"/>
                    <a:pt x="501" y="570"/>
                    <a:pt x="529" y="569"/>
                  </a:cubicBezTo>
                  <a:cubicBezTo>
                    <a:pt x="550" y="569"/>
                    <a:pt x="565" y="560"/>
                    <a:pt x="576" y="542"/>
                  </a:cubicBezTo>
                  <a:cubicBezTo>
                    <a:pt x="580" y="534"/>
                    <a:pt x="582" y="526"/>
                    <a:pt x="582" y="517"/>
                  </a:cubicBezTo>
                  <a:cubicBezTo>
                    <a:pt x="582" y="393"/>
                    <a:pt x="582" y="270"/>
                    <a:pt x="582" y="14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82F39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688" name="TextBox 4">
            <a:extLst>
              <a:ext uri="{FF2B5EF4-FFF2-40B4-BE49-F238E27FC236}">
                <a16:creationId xmlns:a16="http://schemas.microsoft.com/office/drawing/2014/main" id="{6699AC3C-FE44-4341-B799-F20DE8937C2B}"/>
              </a:ext>
            </a:extLst>
          </p:cNvPr>
          <p:cNvSpPr txBox="1"/>
          <p:nvPr/>
        </p:nvSpPr>
        <p:spPr>
          <a:xfrm>
            <a:off x="4637113" y="1552438"/>
            <a:ext cx="652379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500" b="1" i="0" u="none" strike="noStrike" kern="1200" cap="none" spc="0" normalizeH="0" baseline="0" noProof="0" dirty="0">
                <a:ln>
                  <a:noFill/>
                </a:ln>
                <a:solidFill>
                  <a:srgbClr val="085E2B"/>
                </a:solidFill>
                <a:effectLst/>
                <a:uLnTx/>
                <a:uFillTx/>
                <a:ea typeface="Noto Sans" panose="020B0502040504020204" pitchFamily="34"/>
                <a:cs typeface="Noto Sans" panose="020B0502040504020204" pitchFamily="34"/>
              </a:rPr>
              <a:t>zachowania niestosowne a </a:t>
            </a:r>
            <a:r>
              <a:rPr kumimoji="0" lang="pl-PL" sz="25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Noto Sans" panose="020B0502040504020204" pitchFamily="34"/>
                <a:cs typeface="Noto Sans" panose="020B0502040504020204" pitchFamily="34"/>
              </a:rPr>
              <a:t>GRUPA ZAWODOWA</a:t>
            </a:r>
            <a:endParaRPr kumimoji="0" lang="en-US" sz="25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689" name="TextBox 826">
            <a:extLst>
              <a:ext uri="{FF2B5EF4-FFF2-40B4-BE49-F238E27FC236}">
                <a16:creationId xmlns:a16="http://schemas.microsoft.com/office/drawing/2014/main" id="{7105E3D5-A8F5-4863-8B6D-4AD3C5AFD5F3}"/>
              </a:ext>
            </a:extLst>
          </p:cNvPr>
          <p:cNvSpPr txBox="1"/>
          <p:nvPr/>
        </p:nvSpPr>
        <p:spPr>
          <a:xfrm>
            <a:off x="7283661" y="2775533"/>
            <a:ext cx="38772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GB" sz="1600" dirty="0" err="1"/>
              <a:t>Blisko</a:t>
            </a:r>
            <a:r>
              <a:rPr lang="en-GB" sz="1600" b="1" dirty="0">
                <a:solidFill>
                  <a:srgbClr val="FF0000"/>
                </a:solidFill>
              </a:rPr>
              <a:t> </a:t>
            </a:r>
            <a:r>
              <a:rPr lang="en-GB" sz="1600" dirty="0" err="1"/>
              <a:t>połowa</a:t>
            </a:r>
            <a:r>
              <a:rPr lang="en-GB" sz="1600" b="1" dirty="0">
                <a:solidFill>
                  <a:srgbClr val="CB1B4A"/>
                </a:solidFill>
              </a:rPr>
              <a:t> </a:t>
            </a:r>
            <a:r>
              <a:rPr lang="en-GB" sz="1600" dirty="0" err="1"/>
              <a:t>wszystkich</a:t>
            </a:r>
            <a:r>
              <a:rPr lang="en-GB" sz="1600" dirty="0"/>
              <a:t> </a:t>
            </a:r>
            <a:r>
              <a:rPr lang="en-GB" sz="1600" dirty="0" err="1"/>
              <a:t>wskazań</a:t>
            </a:r>
            <a:r>
              <a:rPr lang="en-GB" sz="1600" dirty="0"/>
              <a:t> w </a:t>
            </a:r>
            <a:r>
              <a:rPr lang="en-GB" sz="1600" dirty="0" err="1"/>
              <a:t>zakresie</a:t>
            </a:r>
            <a:r>
              <a:rPr lang="en-GB" sz="1600" dirty="0"/>
              <a:t> </a:t>
            </a:r>
            <a:r>
              <a:rPr lang="en-GB" sz="1600" dirty="0" err="1"/>
              <a:t>skonfliktowanych</a:t>
            </a:r>
            <a:r>
              <a:rPr lang="en-GB" sz="1600" dirty="0"/>
              <a:t> </a:t>
            </a:r>
            <a:r>
              <a:rPr lang="en-GB" sz="1600" dirty="0" err="1"/>
              <a:t>osób</a:t>
            </a:r>
            <a:r>
              <a:rPr lang="en-GB" sz="1600" dirty="0"/>
              <a:t> </a:t>
            </a:r>
            <a:r>
              <a:rPr lang="en-GB" sz="1600" dirty="0" err="1"/>
              <a:t>wskazywała</a:t>
            </a:r>
            <a:r>
              <a:rPr lang="en-GB" sz="1600" dirty="0"/>
              <a:t> </a:t>
            </a:r>
            <a:r>
              <a:rPr lang="en-GB" sz="1600" dirty="0" err="1"/>
              <a:t>na</a:t>
            </a:r>
            <a:r>
              <a:rPr lang="en-GB" sz="1600" dirty="0"/>
              <a:t> </a:t>
            </a:r>
            <a:r>
              <a:rPr lang="en-GB" sz="1600" b="1" dirty="0" err="1">
                <a:solidFill>
                  <a:srgbClr val="CB1B4A"/>
                </a:solidFill>
              </a:rPr>
              <a:t>konflikt</a:t>
            </a:r>
            <a:r>
              <a:rPr lang="en-GB" sz="1600" b="1" dirty="0">
                <a:solidFill>
                  <a:srgbClr val="CB1B4A"/>
                </a:solidFill>
              </a:rPr>
              <a:t> z </a:t>
            </a:r>
            <a:r>
              <a:rPr lang="en-GB" sz="1600" b="1" dirty="0" err="1">
                <a:solidFill>
                  <a:srgbClr val="CB1B4A"/>
                </a:solidFill>
              </a:rPr>
              <a:t>przełożonymi</a:t>
            </a: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CB1B4A"/>
              </a:solidFill>
              <a:effectLst/>
              <a:uLnTx/>
              <a:uFillTx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691" name="TextBox 825">
            <a:extLst>
              <a:ext uri="{FF2B5EF4-FFF2-40B4-BE49-F238E27FC236}">
                <a16:creationId xmlns:a16="http://schemas.microsoft.com/office/drawing/2014/main" id="{3EF5EC5F-34F7-4D4B-8A87-8C8AB4B9AF9E}"/>
              </a:ext>
            </a:extLst>
          </p:cNvPr>
          <p:cNvSpPr txBox="1"/>
          <p:nvPr/>
        </p:nvSpPr>
        <p:spPr>
          <a:xfrm>
            <a:off x="7578145" y="5325022"/>
            <a:ext cx="34187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pl-PL" sz="3000" b="1" noProof="0" dirty="0">
                <a:solidFill>
                  <a:srgbClr val="CB1B4A"/>
                </a:solidFill>
                <a:latin typeface="Noto Sans" panose="020B0502040504020204"/>
              </a:rPr>
              <a:t>40 %</a:t>
            </a:r>
            <a:endParaRPr kumimoji="0" lang="en-GB" sz="3000" b="1" i="0" u="none" strike="noStrike" kern="1200" cap="none" spc="0" normalizeH="0" baseline="0" noProof="0" dirty="0">
              <a:ln>
                <a:noFill/>
              </a:ln>
              <a:solidFill>
                <a:srgbClr val="CB1B4A"/>
              </a:solidFill>
              <a:effectLst/>
              <a:uLnTx/>
              <a:uFillTx/>
              <a:latin typeface="Noto Sans" panose="020B050204050402020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692" name="TextBox 826">
            <a:extLst>
              <a:ext uri="{FF2B5EF4-FFF2-40B4-BE49-F238E27FC236}">
                <a16:creationId xmlns:a16="http://schemas.microsoft.com/office/drawing/2014/main" id="{7105E3D5-A8F5-4863-8B6D-4AD3C5AFD5F3}"/>
              </a:ext>
            </a:extLst>
          </p:cNvPr>
          <p:cNvSpPr txBox="1"/>
          <p:nvPr/>
        </p:nvSpPr>
        <p:spPr>
          <a:xfrm>
            <a:off x="7283660" y="5879020"/>
            <a:ext cx="38772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pl-PL" sz="1600" dirty="0"/>
              <a:t>konfliktów</a:t>
            </a:r>
            <a:r>
              <a:rPr lang="en-GB" sz="1600" dirty="0"/>
              <a:t> </a:t>
            </a:r>
            <a:r>
              <a:rPr lang="en-GB" sz="1600" dirty="0" err="1"/>
              <a:t>wynikało</a:t>
            </a:r>
            <a:r>
              <a:rPr lang="en-GB" sz="1600" dirty="0"/>
              <a:t> z </a:t>
            </a:r>
            <a:r>
              <a:rPr lang="en-GB" sz="1600" dirty="0" err="1"/>
              <a:t>relacji</a:t>
            </a:r>
            <a:r>
              <a:rPr lang="en-GB" sz="1600" dirty="0"/>
              <a:t> z </a:t>
            </a:r>
            <a:r>
              <a:rPr lang="en-GB" sz="1600" dirty="0" err="1"/>
              <a:t>osobami</a:t>
            </a:r>
            <a:r>
              <a:rPr lang="en-GB" sz="1600" dirty="0"/>
              <a:t> w </a:t>
            </a:r>
            <a:r>
              <a:rPr lang="en-GB" sz="1600" dirty="0" err="1"/>
              <a:t>otoczeniu</a:t>
            </a:r>
            <a:r>
              <a:rPr lang="en-GB" sz="1600" dirty="0"/>
              <a:t> </a:t>
            </a:r>
            <a:r>
              <a:rPr lang="en-GB" sz="1600" dirty="0" err="1"/>
              <a:t>miejsca</a:t>
            </a:r>
            <a:r>
              <a:rPr lang="en-GB" sz="1600" dirty="0"/>
              <a:t> </a:t>
            </a:r>
            <a:r>
              <a:rPr lang="en-GB" sz="1600" dirty="0" err="1"/>
              <a:t>pracy</a:t>
            </a:r>
            <a:r>
              <a:rPr lang="en-GB" sz="1600" dirty="0"/>
              <a:t> i </a:t>
            </a:r>
            <a:r>
              <a:rPr lang="en-GB" sz="1600" dirty="0" err="1"/>
              <a:t>nauki</a:t>
            </a:r>
            <a:endParaRPr kumimoji="0" lang="en-GB" sz="16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" name="TextBox 825">
            <a:extLst>
              <a:ext uri="{FF2B5EF4-FFF2-40B4-BE49-F238E27FC236}">
                <a16:creationId xmlns:a16="http://schemas.microsoft.com/office/drawing/2014/main" id="{1FED58A7-13D6-A5F6-4AB6-26F9F0987F07}"/>
              </a:ext>
            </a:extLst>
          </p:cNvPr>
          <p:cNvSpPr txBox="1"/>
          <p:nvPr/>
        </p:nvSpPr>
        <p:spPr>
          <a:xfrm>
            <a:off x="7512891" y="3805783"/>
            <a:ext cx="34187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pl-PL" sz="3000" b="1" noProof="0" dirty="0">
                <a:solidFill>
                  <a:srgbClr val="CB1B4A"/>
                </a:solidFill>
                <a:latin typeface="Noto Sans" panose="020B0502040504020204"/>
              </a:rPr>
              <a:t>42 %</a:t>
            </a:r>
            <a:endParaRPr kumimoji="0" lang="en-GB" sz="3000" b="1" i="0" u="none" strike="noStrike" kern="1200" cap="none" spc="0" normalizeH="0" baseline="0" noProof="0" dirty="0">
              <a:ln>
                <a:noFill/>
              </a:ln>
              <a:solidFill>
                <a:srgbClr val="CB1B4A"/>
              </a:solidFill>
              <a:effectLst/>
              <a:uLnTx/>
              <a:uFillTx/>
              <a:latin typeface="Noto Sans" panose="020B0502040504020204"/>
              <a:ea typeface="Noto Sans" panose="020B0502040504020204" pitchFamily="34"/>
              <a:cs typeface="Noto Sans" panose="020B0502040504020204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12240619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6875" y="289507"/>
            <a:ext cx="8858250" cy="1333500"/>
          </a:xfrm>
          <a:prstGeom prst="rect">
            <a:avLst/>
          </a:prstGeom>
        </p:spPr>
      </p:pic>
      <p:sp>
        <p:nvSpPr>
          <p:cNvPr id="6" name="Oval 19">
            <a:extLst>
              <a:ext uri="{FF2B5EF4-FFF2-40B4-BE49-F238E27FC236}">
                <a16:creationId xmlns:a16="http://schemas.microsoft.com/office/drawing/2014/main" id="{21505B1A-2A02-445F-B75B-A67AE0BB04E9}"/>
              </a:ext>
            </a:extLst>
          </p:cNvPr>
          <p:cNvSpPr/>
          <p:nvPr/>
        </p:nvSpPr>
        <p:spPr>
          <a:xfrm>
            <a:off x="11512283" y="243039"/>
            <a:ext cx="451117" cy="45111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Autofit/>
          </a:bodyPr>
          <a:lstStyle/>
          <a:p>
            <a:pPr algn="ctr"/>
            <a:r>
              <a:rPr lang="pl-PL" dirty="0"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9</a:t>
            </a:r>
            <a:endParaRPr lang="en-GB" dirty="0"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grpSp>
        <p:nvGrpSpPr>
          <p:cNvPr id="7" name="Group 8">
            <a:extLst>
              <a:ext uri="{FF2B5EF4-FFF2-40B4-BE49-F238E27FC236}">
                <a16:creationId xmlns:a16="http://schemas.microsoft.com/office/drawing/2014/main" id="{26CF6200-5D7A-492A-B359-FFB88C84FBBA}"/>
              </a:ext>
            </a:extLst>
          </p:cNvPr>
          <p:cNvGrpSpPr/>
          <p:nvPr/>
        </p:nvGrpSpPr>
        <p:grpSpPr>
          <a:xfrm>
            <a:off x="1762440" y="1553606"/>
            <a:ext cx="8945411" cy="4899210"/>
            <a:chOff x="1289050" y="1574264"/>
            <a:chExt cx="8945411" cy="4899210"/>
          </a:xfrm>
        </p:grpSpPr>
        <p:sp>
          <p:nvSpPr>
            <p:cNvPr id="8" name="Rectangle 2">
              <a:extLst>
                <a:ext uri="{FF2B5EF4-FFF2-40B4-BE49-F238E27FC236}">
                  <a16:creationId xmlns:a16="http://schemas.microsoft.com/office/drawing/2014/main" id="{3E60ED30-3FE6-4EDC-9DC7-EC1A5B77D8A6}"/>
                </a:ext>
              </a:extLst>
            </p:cNvPr>
            <p:cNvSpPr/>
            <p:nvPr/>
          </p:nvSpPr>
          <p:spPr>
            <a:xfrm rot="3622670">
              <a:off x="2279258" y="3493440"/>
              <a:ext cx="3237301" cy="2722768"/>
            </a:xfrm>
            <a:custGeom>
              <a:avLst/>
              <a:gdLst>
                <a:gd name="connsiteX0" fmla="*/ 0 w 4612640"/>
                <a:gd name="connsiteY0" fmla="*/ 0 h 1249680"/>
                <a:gd name="connsiteX1" fmla="*/ 4612640 w 4612640"/>
                <a:gd name="connsiteY1" fmla="*/ 0 h 1249680"/>
                <a:gd name="connsiteX2" fmla="*/ 4612640 w 4612640"/>
                <a:gd name="connsiteY2" fmla="*/ 1249680 h 1249680"/>
                <a:gd name="connsiteX3" fmla="*/ 0 w 4612640"/>
                <a:gd name="connsiteY3" fmla="*/ 1249680 h 1249680"/>
                <a:gd name="connsiteX4" fmla="*/ 0 w 4612640"/>
                <a:gd name="connsiteY4" fmla="*/ 0 h 1249680"/>
                <a:gd name="connsiteX0" fmla="*/ 0 w 6172623"/>
                <a:gd name="connsiteY0" fmla="*/ 0 h 1249680"/>
                <a:gd name="connsiteX1" fmla="*/ 6172623 w 6172623"/>
                <a:gd name="connsiteY1" fmla="*/ 0 h 1249680"/>
                <a:gd name="connsiteX2" fmla="*/ 4612640 w 6172623"/>
                <a:gd name="connsiteY2" fmla="*/ 1249680 h 1249680"/>
                <a:gd name="connsiteX3" fmla="*/ 0 w 6172623"/>
                <a:gd name="connsiteY3" fmla="*/ 1249680 h 1249680"/>
                <a:gd name="connsiteX4" fmla="*/ 0 w 6172623"/>
                <a:gd name="connsiteY4" fmla="*/ 0 h 1249680"/>
                <a:gd name="connsiteX0" fmla="*/ 0 w 6172623"/>
                <a:gd name="connsiteY0" fmla="*/ 0 h 1249680"/>
                <a:gd name="connsiteX1" fmla="*/ 6172623 w 6172623"/>
                <a:gd name="connsiteY1" fmla="*/ 0 h 1249680"/>
                <a:gd name="connsiteX2" fmla="*/ 2670195 w 6172623"/>
                <a:gd name="connsiteY2" fmla="*/ 1204707 h 1249680"/>
                <a:gd name="connsiteX3" fmla="*/ 0 w 6172623"/>
                <a:gd name="connsiteY3" fmla="*/ 1249680 h 1249680"/>
                <a:gd name="connsiteX4" fmla="*/ 0 w 6172623"/>
                <a:gd name="connsiteY4" fmla="*/ 0 h 1249680"/>
                <a:gd name="connsiteX0" fmla="*/ 0 w 6172623"/>
                <a:gd name="connsiteY0" fmla="*/ 0 h 1249680"/>
                <a:gd name="connsiteX1" fmla="*/ 6172623 w 6172623"/>
                <a:gd name="connsiteY1" fmla="*/ 0 h 1249680"/>
                <a:gd name="connsiteX2" fmla="*/ 0 w 6172623"/>
                <a:gd name="connsiteY2" fmla="*/ 1249680 h 1249680"/>
                <a:gd name="connsiteX3" fmla="*/ 0 w 6172623"/>
                <a:gd name="connsiteY3" fmla="*/ 0 h 1249680"/>
                <a:gd name="connsiteX0" fmla="*/ 0 w 7420220"/>
                <a:gd name="connsiteY0" fmla="*/ 0 h 1249680"/>
                <a:gd name="connsiteX1" fmla="*/ 7420221 w 7420220"/>
                <a:gd name="connsiteY1" fmla="*/ 588872 h 1249680"/>
                <a:gd name="connsiteX2" fmla="*/ 0 w 7420220"/>
                <a:gd name="connsiteY2" fmla="*/ 1249680 h 1249680"/>
                <a:gd name="connsiteX3" fmla="*/ 0 w 7420220"/>
                <a:gd name="connsiteY3" fmla="*/ 0 h 1249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420220" h="1249680">
                  <a:moveTo>
                    <a:pt x="0" y="0"/>
                  </a:moveTo>
                  <a:lnTo>
                    <a:pt x="7420221" y="588872"/>
                  </a:lnTo>
                  <a:lnTo>
                    <a:pt x="0" y="12496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" name="Rectangle 2">
              <a:extLst>
                <a:ext uri="{FF2B5EF4-FFF2-40B4-BE49-F238E27FC236}">
                  <a16:creationId xmlns:a16="http://schemas.microsoft.com/office/drawing/2014/main" id="{AC951F36-5033-4BB3-8C75-7DC416F27627}"/>
                </a:ext>
              </a:extLst>
            </p:cNvPr>
            <p:cNvSpPr/>
            <p:nvPr/>
          </p:nvSpPr>
          <p:spPr>
            <a:xfrm rot="4430165">
              <a:off x="3849612" y="5149088"/>
              <a:ext cx="1397897" cy="821387"/>
            </a:xfrm>
            <a:custGeom>
              <a:avLst/>
              <a:gdLst>
                <a:gd name="connsiteX0" fmla="*/ 0 w 4612640"/>
                <a:gd name="connsiteY0" fmla="*/ 0 h 1249680"/>
                <a:gd name="connsiteX1" fmla="*/ 4612640 w 4612640"/>
                <a:gd name="connsiteY1" fmla="*/ 0 h 1249680"/>
                <a:gd name="connsiteX2" fmla="*/ 4612640 w 4612640"/>
                <a:gd name="connsiteY2" fmla="*/ 1249680 h 1249680"/>
                <a:gd name="connsiteX3" fmla="*/ 0 w 4612640"/>
                <a:gd name="connsiteY3" fmla="*/ 1249680 h 1249680"/>
                <a:gd name="connsiteX4" fmla="*/ 0 w 4612640"/>
                <a:gd name="connsiteY4" fmla="*/ 0 h 1249680"/>
                <a:gd name="connsiteX0" fmla="*/ 0 w 6172623"/>
                <a:gd name="connsiteY0" fmla="*/ 0 h 1249680"/>
                <a:gd name="connsiteX1" fmla="*/ 6172623 w 6172623"/>
                <a:gd name="connsiteY1" fmla="*/ 0 h 1249680"/>
                <a:gd name="connsiteX2" fmla="*/ 4612640 w 6172623"/>
                <a:gd name="connsiteY2" fmla="*/ 1249680 h 1249680"/>
                <a:gd name="connsiteX3" fmla="*/ 0 w 6172623"/>
                <a:gd name="connsiteY3" fmla="*/ 1249680 h 1249680"/>
                <a:gd name="connsiteX4" fmla="*/ 0 w 6172623"/>
                <a:gd name="connsiteY4" fmla="*/ 0 h 1249680"/>
                <a:gd name="connsiteX0" fmla="*/ 0 w 6172623"/>
                <a:gd name="connsiteY0" fmla="*/ 0 h 1249680"/>
                <a:gd name="connsiteX1" fmla="*/ 6172623 w 6172623"/>
                <a:gd name="connsiteY1" fmla="*/ 0 h 1249680"/>
                <a:gd name="connsiteX2" fmla="*/ 2670195 w 6172623"/>
                <a:gd name="connsiteY2" fmla="*/ 1204707 h 1249680"/>
                <a:gd name="connsiteX3" fmla="*/ 0 w 6172623"/>
                <a:gd name="connsiteY3" fmla="*/ 1249680 h 1249680"/>
                <a:gd name="connsiteX4" fmla="*/ 0 w 6172623"/>
                <a:gd name="connsiteY4" fmla="*/ 0 h 1249680"/>
                <a:gd name="connsiteX0" fmla="*/ 0 w 6172623"/>
                <a:gd name="connsiteY0" fmla="*/ 0 h 1249680"/>
                <a:gd name="connsiteX1" fmla="*/ 6172623 w 6172623"/>
                <a:gd name="connsiteY1" fmla="*/ 0 h 1249680"/>
                <a:gd name="connsiteX2" fmla="*/ 0 w 6172623"/>
                <a:gd name="connsiteY2" fmla="*/ 1249680 h 1249680"/>
                <a:gd name="connsiteX3" fmla="*/ 0 w 6172623"/>
                <a:gd name="connsiteY3" fmla="*/ 0 h 1249680"/>
                <a:gd name="connsiteX0" fmla="*/ 0 w 7420220"/>
                <a:gd name="connsiteY0" fmla="*/ 0 h 1249680"/>
                <a:gd name="connsiteX1" fmla="*/ 7420221 w 7420220"/>
                <a:gd name="connsiteY1" fmla="*/ 588872 h 1249680"/>
                <a:gd name="connsiteX2" fmla="*/ 0 w 7420220"/>
                <a:gd name="connsiteY2" fmla="*/ 1249680 h 1249680"/>
                <a:gd name="connsiteX3" fmla="*/ 0 w 7420220"/>
                <a:gd name="connsiteY3" fmla="*/ 0 h 1249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420220" h="1249680">
                  <a:moveTo>
                    <a:pt x="0" y="0"/>
                  </a:moveTo>
                  <a:lnTo>
                    <a:pt x="7420221" y="588872"/>
                  </a:lnTo>
                  <a:lnTo>
                    <a:pt x="0" y="12496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Rectangle 2">
              <a:extLst>
                <a:ext uri="{FF2B5EF4-FFF2-40B4-BE49-F238E27FC236}">
                  <a16:creationId xmlns:a16="http://schemas.microsoft.com/office/drawing/2014/main" id="{4D0FAC0C-F8E7-404F-85E3-E3A0552253D0}"/>
                </a:ext>
              </a:extLst>
            </p:cNvPr>
            <p:cNvSpPr/>
            <p:nvPr/>
          </p:nvSpPr>
          <p:spPr>
            <a:xfrm rot="21132827">
              <a:off x="3839876" y="3178476"/>
              <a:ext cx="6031308" cy="1429519"/>
            </a:xfrm>
            <a:custGeom>
              <a:avLst/>
              <a:gdLst>
                <a:gd name="connsiteX0" fmla="*/ 0 w 4612640"/>
                <a:gd name="connsiteY0" fmla="*/ 0 h 1249680"/>
                <a:gd name="connsiteX1" fmla="*/ 4612640 w 4612640"/>
                <a:gd name="connsiteY1" fmla="*/ 0 h 1249680"/>
                <a:gd name="connsiteX2" fmla="*/ 4612640 w 4612640"/>
                <a:gd name="connsiteY2" fmla="*/ 1249680 h 1249680"/>
                <a:gd name="connsiteX3" fmla="*/ 0 w 4612640"/>
                <a:gd name="connsiteY3" fmla="*/ 1249680 h 1249680"/>
                <a:gd name="connsiteX4" fmla="*/ 0 w 4612640"/>
                <a:gd name="connsiteY4" fmla="*/ 0 h 1249680"/>
                <a:gd name="connsiteX0" fmla="*/ 0 w 6172623"/>
                <a:gd name="connsiteY0" fmla="*/ 0 h 1249680"/>
                <a:gd name="connsiteX1" fmla="*/ 6172623 w 6172623"/>
                <a:gd name="connsiteY1" fmla="*/ 0 h 1249680"/>
                <a:gd name="connsiteX2" fmla="*/ 4612640 w 6172623"/>
                <a:gd name="connsiteY2" fmla="*/ 1249680 h 1249680"/>
                <a:gd name="connsiteX3" fmla="*/ 0 w 6172623"/>
                <a:gd name="connsiteY3" fmla="*/ 1249680 h 1249680"/>
                <a:gd name="connsiteX4" fmla="*/ 0 w 6172623"/>
                <a:gd name="connsiteY4" fmla="*/ 0 h 1249680"/>
                <a:gd name="connsiteX0" fmla="*/ 175495 w 6172623"/>
                <a:gd name="connsiteY0" fmla="*/ 0 h 1255329"/>
                <a:gd name="connsiteX1" fmla="*/ 6172623 w 6172623"/>
                <a:gd name="connsiteY1" fmla="*/ 5649 h 1255329"/>
                <a:gd name="connsiteX2" fmla="*/ 4612640 w 6172623"/>
                <a:gd name="connsiteY2" fmla="*/ 1255329 h 1255329"/>
                <a:gd name="connsiteX3" fmla="*/ 0 w 6172623"/>
                <a:gd name="connsiteY3" fmla="*/ 1255329 h 1255329"/>
                <a:gd name="connsiteX4" fmla="*/ 175495 w 6172623"/>
                <a:gd name="connsiteY4" fmla="*/ 0 h 1255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72623" h="1255329">
                  <a:moveTo>
                    <a:pt x="175495" y="0"/>
                  </a:moveTo>
                  <a:lnTo>
                    <a:pt x="6172623" y="5649"/>
                  </a:lnTo>
                  <a:lnTo>
                    <a:pt x="4612640" y="1255329"/>
                  </a:lnTo>
                  <a:lnTo>
                    <a:pt x="0" y="1255329"/>
                  </a:lnTo>
                  <a:lnTo>
                    <a:pt x="17549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" name="Rectangle 2">
              <a:extLst>
                <a:ext uri="{FF2B5EF4-FFF2-40B4-BE49-F238E27FC236}">
                  <a16:creationId xmlns:a16="http://schemas.microsoft.com/office/drawing/2014/main" id="{8176F9FA-536D-4CDE-8E5E-844594D667C3}"/>
                </a:ext>
              </a:extLst>
            </p:cNvPr>
            <p:cNvSpPr/>
            <p:nvPr/>
          </p:nvSpPr>
          <p:spPr>
            <a:xfrm rot="2973115">
              <a:off x="1443215" y="2933542"/>
              <a:ext cx="1397897" cy="821387"/>
            </a:xfrm>
            <a:custGeom>
              <a:avLst/>
              <a:gdLst>
                <a:gd name="connsiteX0" fmla="*/ 0 w 4612640"/>
                <a:gd name="connsiteY0" fmla="*/ 0 h 1249680"/>
                <a:gd name="connsiteX1" fmla="*/ 4612640 w 4612640"/>
                <a:gd name="connsiteY1" fmla="*/ 0 h 1249680"/>
                <a:gd name="connsiteX2" fmla="*/ 4612640 w 4612640"/>
                <a:gd name="connsiteY2" fmla="*/ 1249680 h 1249680"/>
                <a:gd name="connsiteX3" fmla="*/ 0 w 4612640"/>
                <a:gd name="connsiteY3" fmla="*/ 1249680 h 1249680"/>
                <a:gd name="connsiteX4" fmla="*/ 0 w 4612640"/>
                <a:gd name="connsiteY4" fmla="*/ 0 h 1249680"/>
                <a:gd name="connsiteX0" fmla="*/ 0 w 6172623"/>
                <a:gd name="connsiteY0" fmla="*/ 0 h 1249680"/>
                <a:gd name="connsiteX1" fmla="*/ 6172623 w 6172623"/>
                <a:gd name="connsiteY1" fmla="*/ 0 h 1249680"/>
                <a:gd name="connsiteX2" fmla="*/ 4612640 w 6172623"/>
                <a:gd name="connsiteY2" fmla="*/ 1249680 h 1249680"/>
                <a:gd name="connsiteX3" fmla="*/ 0 w 6172623"/>
                <a:gd name="connsiteY3" fmla="*/ 1249680 h 1249680"/>
                <a:gd name="connsiteX4" fmla="*/ 0 w 6172623"/>
                <a:gd name="connsiteY4" fmla="*/ 0 h 1249680"/>
                <a:gd name="connsiteX0" fmla="*/ 0 w 6172623"/>
                <a:gd name="connsiteY0" fmla="*/ 0 h 1249680"/>
                <a:gd name="connsiteX1" fmla="*/ 6172623 w 6172623"/>
                <a:gd name="connsiteY1" fmla="*/ 0 h 1249680"/>
                <a:gd name="connsiteX2" fmla="*/ 2670195 w 6172623"/>
                <a:gd name="connsiteY2" fmla="*/ 1204707 h 1249680"/>
                <a:gd name="connsiteX3" fmla="*/ 0 w 6172623"/>
                <a:gd name="connsiteY3" fmla="*/ 1249680 h 1249680"/>
                <a:gd name="connsiteX4" fmla="*/ 0 w 6172623"/>
                <a:gd name="connsiteY4" fmla="*/ 0 h 1249680"/>
                <a:gd name="connsiteX0" fmla="*/ 0 w 6172623"/>
                <a:gd name="connsiteY0" fmla="*/ 0 h 1249680"/>
                <a:gd name="connsiteX1" fmla="*/ 6172623 w 6172623"/>
                <a:gd name="connsiteY1" fmla="*/ 0 h 1249680"/>
                <a:gd name="connsiteX2" fmla="*/ 0 w 6172623"/>
                <a:gd name="connsiteY2" fmla="*/ 1249680 h 1249680"/>
                <a:gd name="connsiteX3" fmla="*/ 0 w 6172623"/>
                <a:gd name="connsiteY3" fmla="*/ 0 h 1249680"/>
                <a:gd name="connsiteX0" fmla="*/ 0 w 7420220"/>
                <a:gd name="connsiteY0" fmla="*/ 0 h 1249680"/>
                <a:gd name="connsiteX1" fmla="*/ 7420221 w 7420220"/>
                <a:gd name="connsiteY1" fmla="*/ 588872 h 1249680"/>
                <a:gd name="connsiteX2" fmla="*/ 0 w 7420220"/>
                <a:gd name="connsiteY2" fmla="*/ 1249680 h 1249680"/>
                <a:gd name="connsiteX3" fmla="*/ 0 w 7420220"/>
                <a:gd name="connsiteY3" fmla="*/ 0 h 1249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420220" h="1249680">
                  <a:moveTo>
                    <a:pt x="0" y="0"/>
                  </a:moveTo>
                  <a:lnTo>
                    <a:pt x="7420221" y="588872"/>
                  </a:lnTo>
                  <a:lnTo>
                    <a:pt x="0" y="12496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Rectangle 2">
              <a:extLst>
                <a:ext uri="{FF2B5EF4-FFF2-40B4-BE49-F238E27FC236}">
                  <a16:creationId xmlns:a16="http://schemas.microsoft.com/office/drawing/2014/main" id="{CA6D2617-31EB-4EDE-B281-3FA0999D8DDE}"/>
                </a:ext>
              </a:extLst>
            </p:cNvPr>
            <p:cNvSpPr/>
            <p:nvPr/>
          </p:nvSpPr>
          <p:spPr>
            <a:xfrm rot="21132827">
              <a:off x="1766547" y="1790423"/>
              <a:ext cx="8467914" cy="1786780"/>
            </a:xfrm>
            <a:custGeom>
              <a:avLst/>
              <a:gdLst>
                <a:gd name="connsiteX0" fmla="*/ 0 w 4612640"/>
                <a:gd name="connsiteY0" fmla="*/ 0 h 1249680"/>
                <a:gd name="connsiteX1" fmla="*/ 4612640 w 4612640"/>
                <a:gd name="connsiteY1" fmla="*/ 0 h 1249680"/>
                <a:gd name="connsiteX2" fmla="*/ 4612640 w 4612640"/>
                <a:gd name="connsiteY2" fmla="*/ 1249680 h 1249680"/>
                <a:gd name="connsiteX3" fmla="*/ 0 w 4612640"/>
                <a:gd name="connsiteY3" fmla="*/ 1249680 h 1249680"/>
                <a:gd name="connsiteX4" fmla="*/ 0 w 4612640"/>
                <a:gd name="connsiteY4" fmla="*/ 0 h 1249680"/>
                <a:gd name="connsiteX0" fmla="*/ 0 w 6172623"/>
                <a:gd name="connsiteY0" fmla="*/ 0 h 1249680"/>
                <a:gd name="connsiteX1" fmla="*/ 6172623 w 6172623"/>
                <a:gd name="connsiteY1" fmla="*/ 0 h 1249680"/>
                <a:gd name="connsiteX2" fmla="*/ 4612640 w 6172623"/>
                <a:gd name="connsiteY2" fmla="*/ 1249680 h 1249680"/>
                <a:gd name="connsiteX3" fmla="*/ 0 w 6172623"/>
                <a:gd name="connsiteY3" fmla="*/ 1249680 h 1249680"/>
                <a:gd name="connsiteX4" fmla="*/ 0 w 6172623"/>
                <a:gd name="connsiteY4" fmla="*/ 0 h 1249680"/>
                <a:gd name="connsiteX0" fmla="*/ 175495 w 6172623"/>
                <a:gd name="connsiteY0" fmla="*/ 0 h 1255329"/>
                <a:gd name="connsiteX1" fmla="*/ 6172623 w 6172623"/>
                <a:gd name="connsiteY1" fmla="*/ 5649 h 1255329"/>
                <a:gd name="connsiteX2" fmla="*/ 4612640 w 6172623"/>
                <a:gd name="connsiteY2" fmla="*/ 1255329 h 1255329"/>
                <a:gd name="connsiteX3" fmla="*/ 0 w 6172623"/>
                <a:gd name="connsiteY3" fmla="*/ 1255329 h 1255329"/>
                <a:gd name="connsiteX4" fmla="*/ 175495 w 6172623"/>
                <a:gd name="connsiteY4" fmla="*/ 0 h 1255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72623" h="1255329">
                  <a:moveTo>
                    <a:pt x="175495" y="0"/>
                  </a:moveTo>
                  <a:lnTo>
                    <a:pt x="6172623" y="5649"/>
                  </a:lnTo>
                  <a:lnTo>
                    <a:pt x="4612640" y="1255329"/>
                  </a:lnTo>
                  <a:lnTo>
                    <a:pt x="0" y="1255329"/>
                  </a:lnTo>
                  <a:lnTo>
                    <a:pt x="17549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Rectangle 2">
              <a:extLst>
                <a:ext uri="{FF2B5EF4-FFF2-40B4-BE49-F238E27FC236}">
                  <a16:creationId xmlns:a16="http://schemas.microsoft.com/office/drawing/2014/main" id="{F0C4DF04-F7D7-4F6C-AEF3-025D416691D2}"/>
                </a:ext>
              </a:extLst>
            </p:cNvPr>
            <p:cNvSpPr/>
            <p:nvPr/>
          </p:nvSpPr>
          <p:spPr>
            <a:xfrm rot="21132827">
              <a:off x="1289050" y="1574264"/>
              <a:ext cx="4720606" cy="1198839"/>
            </a:xfrm>
            <a:custGeom>
              <a:avLst/>
              <a:gdLst>
                <a:gd name="connsiteX0" fmla="*/ 0 w 4612640"/>
                <a:gd name="connsiteY0" fmla="*/ 0 h 1249680"/>
                <a:gd name="connsiteX1" fmla="*/ 4612640 w 4612640"/>
                <a:gd name="connsiteY1" fmla="*/ 0 h 1249680"/>
                <a:gd name="connsiteX2" fmla="*/ 4612640 w 4612640"/>
                <a:gd name="connsiteY2" fmla="*/ 1249680 h 1249680"/>
                <a:gd name="connsiteX3" fmla="*/ 0 w 4612640"/>
                <a:gd name="connsiteY3" fmla="*/ 1249680 h 1249680"/>
                <a:gd name="connsiteX4" fmla="*/ 0 w 4612640"/>
                <a:gd name="connsiteY4" fmla="*/ 0 h 1249680"/>
                <a:gd name="connsiteX0" fmla="*/ 0 w 6172623"/>
                <a:gd name="connsiteY0" fmla="*/ 0 h 1249680"/>
                <a:gd name="connsiteX1" fmla="*/ 6172623 w 6172623"/>
                <a:gd name="connsiteY1" fmla="*/ 0 h 1249680"/>
                <a:gd name="connsiteX2" fmla="*/ 4612640 w 6172623"/>
                <a:gd name="connsiteY2" fmla="*/ 1249680 h 1249680"/>
                <a:gd name="connsiteX3" fmla="*/ 0 w 6172623"/>
                <a:gd name="connsiteY3" fmla="*/ 1249680 h 1249680"/>
                <a:gd name="connsiteX4" fmla="*/ 0 w 6172623"/>
                <a:gd name="connsiteY4" fmla="*/ 0 h 1249680"/>
                <a:gd name="connsiteX0" fmla="*/ 175495 w 6172623"/>
                <a:gd name="connsiteY0" fmla="*/ 0 h 1255329"/>
                <a:gd name="connsiteX1" fmla="*/ 6172623 w 6172623"/>
                <a:gd name="connsiteY1" fmla="*/ 5649 h 1255329"/>
                <a:gd name="connsiteX2" fmla="*/ 4612640 w 6172623"/>
                <a:gd name="connsiteY2" fmla="*/ 1255329 h 1255329"/>
                <a:gd name="connsiteX3" fmla="*/ 0 w 6172623"/>
                <a:gd name="connsiteY3" fmla="*/ 1255329 h 1255329"/>
                <a:gd name="connsiteX4" fmla="*/ 175495 w 6172623"/>
                <a:gd name="connsiteY4" fmla="*/ 0 h 1255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172623" h="1255329">
                  <a:moveTo>
                    <a:pt x="175495" y="0"/>
                  </a:moveTo>
                  <a:lnTo>
                    <a:pt x="6172623" y="5649"/>
                  </a:lnTo>
                  <a:lnTo>
                    <a:pt x="4612640" y="1255329"/>
                  </a:lnTo>
                  <a:lnTo>
                    <a:pt x="0" y="1255329"/>
                  </a:lnTo>
                  <a:lnTo>
                    <a:pt x="17549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4" name="TextBox 39">
            <a:extLst>
              <a:ext uri="{FF2B5EF4-FFF2-40B4-BE49-F238E27FC236}">
                <a16:creationId xmlns:a16="http://schemas.microsoft.com/office/drawing/2014/main" id="{A5F0B723-C60D-4B78-AAE0-E561FDC40D4A}"/>
              </a:ext>
            </a:extLst>
          </p:cNvPr>
          <p:cNvSpPr txBox="1"/>
          <p:nvPr/>
        </p:nvSpPr>
        <p:spPr>
          <a:xfrm rot="21169035">
            <a:off x="3028719" y="1781568"/>
            <a:ext cx="2194428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pl-PL" sz="1300" dirty="0">
                <a:solidFill>
                  <a:srgbClr val="FFFFFF"/>
                </a:solidFill>
                <a:latin typeface="Open Sans" panose="020B0606030504020204" pitchFamily="34" charset="0"/>
              </a:rPr>
              <a:t>pisemna interwencja u władz uczelni lub przełożonych</a:t>
            </a:r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5" name="TextBox 40">
            <a:extLst>
              <a:ext uri="{FF2B5EF4-FFF2-40B4-BE49-F238E27FC236}">
                <a16:creationId xmlns:a16="http://schemas.microsoft.com/office/drawing/2014/main" id="{AAB0BCF3-B40A-4D84-B80D-6294FAADEC51}"/>
              </a:ext>
            </a:extLst>
          </p:cNvPr>
          <p:cNvSpPr txBox="1"/>
          <p:nvPr/>
        </p:nvSpPr>
        <p:spPr>
          <a:xfrm rot="21169035">
            <a:off x="1977467" y="1800881"/>
            <a:ext cx="14321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1</a:t>
            </a:r>
            <a:endParaRPr kumimoji="0" lang="en-GB" sz="6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6" name="TextBox 41">
            <a:extLst>
              <a:ext uri="{FF2B5EF4-FFF2-40B4-BE49-F238E27FC236}">
                <a16:creationId xmlns:a16="http://schemas.microsoft.com/office/drawing/2014/main" id="{95E63E8E-51F5-457D-A7B4-0A7D0BACEDB6}"/>
              </a:ext>
            </a:extLst>
          </p:cNvPr>
          <p:cNvSpPr txBox="1"/>
          <p:nvPr/>
        </p:nvSpPr>
        <p:spPr>
          <a:xfrm rot="21169035">
            <a:off x="4032551" y="2682457"/>
            <a:ext cx="4178157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defRPr/>
            </a:pPr>
            <a:r>
              <a:rPr lang="pl-PL" sz="1300" dirty="0">
                <a:solidFill>
                  <a:srgbClr val="FFFFFF"/>
                </a:solidFill>
                <a:latin typeface="Open Sans" panose="020B0606030504020204" pitchFamily="34" charset="0"/>
              </a:rPr>
              <a:t>zgłoszenie się po pomoc do CWR, Pełnomocnika Rektora ds. Równego Traktowania czy organizacji zewnętrznych (pojedyncze przypadki)</a:t>
            </a:r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7" name="TextBox 42">
            <a:extLst>
              <a:ext uri="{FF2B5EF4-FFF2-40B4-BE49-F238E27FC236}">
                <a16:creationId xmlns:a16="http://schemas.microsoft.com/office/drawing/2014/main" id="{3AF44CF2-7D7D-44A2-B730-AE2596FBB587}"/>
              </a:ext>
            </a:extLst>
          </p:cNvPr>
          <p:cNvSpPr txBox="1"/>
          <p:nvPr/>
        </p:nvSpPr>
        <p:spPr>
          <a:xfrm rot="21169035">
            <a:off x="2989084" y="2825787"/>
            <a:ext cx="14321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2</a:t>
            </a:r>
            <a:endParaRPr kumimoji="0" lang="en-GB" sz="6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8" name="TextBox 43">
            <a:extLst>
              <a:ext uri="{FF2B5EF4-FFF2-40B4-BE49-F238E27FC236}">
                <a16:creationId xmlns:a16="http://schemas.microsoft.com/office/drawing/2014/main" id="{61317350-F612-4451-A9F5-1492EB54A9C8}"/>
              </a:ext>
            </a:extLst>
          </p:cNvPr>
          <p:cNvSpPr txBox="1"/>
          <p:nvPr/>
        </p:nvSpPr>
        <p:spPr>
          <a:xfrm rot="21169035">
            <a:off x="5858142" y="3591483"/>
            <a:ext cx="219442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pl-PL" sz="1300" dirty="0">
                <a:solidFill>
                  <a:srgbClr val="FFFFFF"/>
                </a:solidFill>
                <a:latin typeface="Open Sans" panose="020B0606030504020204" pitchFamily="34" charset="0"/>
              </a:rPr>
              <a:t>co trzecia osoba nie podejmuje żadnych działań w odpowiedzi na zachowania niestosowne</a:t>
            </a:r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9" name="TextBox 44">
            <a:extLst>
              <a:ext uri="{FF2B5EF4-FFF2-40B4-BE49-F238E27FC236}">
                <a16:creationId xmlns:a16="http://schemas.microsoft.com/office/drawing/2014/main" id="{715CF63C-1708-4A00-BEB1-A702B38482CB}"/>
              </a:ext>
            </a:extLst>
          </p:cNvPr>
          <p:cNvSpPr txBox="1"/>
          <p:nvPr/>
        </p:nvSpPr>
        <p:spPr>
          <a:xfrm rot="21169035">
            <a:off x="4806890" y="3710824"/>
            <a:ext cx="14321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+mn-ea"/>
                <a:cs typeface="+mn-cs"/>
              </a:rPr>
              <a:t>3</a:t>
            </a:r>
            <a:endParaRPr kumimoji="0" lang="en-GB" sz="6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21" name="TextBox 4">
            <a:extLst>
              <a:ext uri="{FF2B5EF4-FFF2-40B4-BE49-F238E27FC236}">
                <a16:creationId xmlns:a16="http://schemas.microsoft.com/office/drawing/2014/main" id="{6699AC3C-FE44-4341-B799-F20DE8937C2B}"/>
              </a:ext>
            </a:extLst>
          </p:cNvPr>
          <p:cNvSpPr txBox="1"/>
          <p:nvPr/>
        </p:nvSpPr>
        <p:spPr>
          <a:xfrm>
            <a:off x="5522940" y="5693565"/>
            <a:ext cx="652379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500" b="1" i="0" u="none" strike="noStrike" kern="1200" cap="none" spc="0" normalizeH="0" baseline="0" noProof="0" dirty="0">
                <a:ln>
                  <a:noFill/>
                </a:ln>
                <a:solidFill>
                  <a:srgbClr val="085E2B"/>
                </a:solidFill>
                <a:effectLst/>
                <a:uLnTx/>
                <a:uFillTx/>
                <a:ea typeface="Noto Sans" panose="020B0502040504020204" pitchFamily="34"/>
                <a:cs typeface="Noto Sans" panose="020B0502040504020204" pitchFamily="34"/>
              </a:rPr>
              <a:t>NASZE</a:t>
            </a:r>
            <a:r>
              <a:rPr kumimoji="0" lang="pl-PL" sz="2500" b="1" i="0" u="none" strike="noStrike" kern="1200" cap="none" spc="0" normalizeH="0" noProof="0" dirty="0">
                <a:ln>
                  <a:noFill/>
                </a:ln>
                <a:solidFill>
                  <a:srgbClr val="085E2B"/>
                </a:solidFill>
                <a:effectLst/>
                <a:uLnTx/>
                <a:uFillTx/>
                <a:ea typeface="Noto Sans" panose="020B0502040504020204" pitchFamily="34"/>
                <a:cs typeface="Noto Sans" panose="020B0502040504020204" pitchFamily="34"/>
              </a:rPr>
              <a:t> r</a:t>
            </a:r>
            <a:r>
              <a:rPr kumimoji="0" lang="pl-PL" sz="2500" b="1" i="0" u="none" strike="noStrike" kern="1200" cap="none" spc="0" normalizeH="0" baseline="0" noProof="0" dirty="0">
                <a:ln>
                  <a:noFill/>
                </a:ln>
                <a:solidFill>
                  <a:srgbClr val="085E2B"/>
                </a:solidFill>
                <a:effectLst/>
                <a:uLnTx/>
                <a:uFillTx/>
                <a:ea typeface="Noto Sans" panose="020B0502040504020204" pitchFamily="34"/>
                <a:cs typeface="Noto Sans" panose="020B0502040504020204" pitchFamily="34"/>
              </a:rPr>
              <a:t>eakcje zachowania niestosowne</a:t>
            </a:r>
            <a:endParaRPr kumimoji="0" lang="en-US" sz="25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ea typeface="Noto Sans" panose="020B0502040504020204" pitchFamily="34"/>
              <a:cs typeface="Noto Sans" panose="020B0502040504020204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38822387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rgbClr val="282F39"/>
      </a:dk1>
      <a:lt1>
        <a:srgbClr val="FFFFFF"/>
      </a:lt1>
      <a:dk2>
        <a:srgbClr val="000000"/>
      </a:dk2>
      <a:lt2>
        <a:srgbClr val="EEEEEE"/>
      </a:lt2>
      <a:accent1>
        <a:srgbClr val="C2C923"/>
      </a:accent1>
      <a:accent2>
        <a:srgbClr val="42AFB6"/>
      </a:accent2>
      <a:accent3>
        <a:srgbClr val="074D67"/>
      </a:accent3>
      <a:accent4>
        <a:srgbClr val="CB1B4A"/>
      </a:accent4>
      <a:accent5>
        <a:srgbClr val="FCB414"/>
      </a:accent5>
      <a:accent6>
        <a:srgbClr val="007A7D"/>
      </a:accent6>
      <a:hlink>
        <a:srgbClr val="1EB7EF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14160</TotalTime>
  <Words>870</Words>
  <Application>Microsoft Office PowerPoint</Application>
  <PresentationFormat>Panoramiczny</PresentationFormat>
  <Paragraphs>141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Noto Sans</vt:lpstr>
      <vt:lpstr>Open Sans</vt:lpstr>
      <vt:lpstr>Office Theme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Igor</dc:creator>
  <cp:lastModifiedBy>user</cp:lastModifiedBy>
  <cp:revision>1050</cp:revision>
  <dcterms:created xsi:type="dcterms:W3CDTF">2017-12-05T16:25:52Z</dcterms:created>
  <dcterms:modified xsi:type="dcterms:W3CDTF">2023-03-21T09:14:38Z</dcterms:modified>
</cp:coreProperties>
</file>